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3" r:id="rId3"/>
    <p:sldMasterId id="2147483676" r:id="rId4"/>
  </p:sldMasterIdLst>
  <p:notesMasterIdLst>
    <p:notesMasterId r:id="rId23"/>
  </p:notesMasterIdLst>
  <p:sldIdLst>
    <p:sldId id="300" r:id="rId5"/>
    <p:sldId id="279" r:id="rId6"/>
    <p:sldId id="280" r:id="rId7"/>
    <p:sldId id="301" r:id="rId8"/>
    <p:sldId id="302" r:id="rId9"/>
    <p:sldId id="264" r:id="rId10"/>
    <p:sldId id="286" r:id="rId11"/>
    <p:sldId id="303" r:id="rId12"/>
    <p:sldId id="306" r:id="rId13"/>
    <p:sldId id="304" r:id="rId14"/>
    <p:sldId id="305" r:id="rId15"/>
    <p:sldId id="307" r:id="rId16"/>
    <p:sldId id="272" r:id="rId17"/>
    <p:sldId id="282" r:id="rId18"/>
    <p:sldId id="283" r:id="rId19"/>
    <p:sldId id="308" r:id="rId20"/>
    <p:sldId id="277" r:id="rId21"/>
    <p:sldId id="278" r:id="rId22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幼圆" pitchFamily="49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幼圆" pitchFamily="49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幼圆" pitchFamily="49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幼圆" pitchFamily="49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幼圆" pitchFamily="49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幼圆" pitchFamily="49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幼圆" pitchFamily="49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幼圆" pitchFamily="49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幼圆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33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1368" y="78"/>
      </p:cViewPr>
      <p:guideLst>
        <p:guide orient="horz" pos="2171"/>
        <p:guide pos="285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notesMaster" Target="notesMasters/notesMaster1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5.wmf"/></Relationships>
</file>

<file path=ppt/drawings/_rels/vmlDrawing11.vml.rels><?xml version="1.0" encoding="UTF-8" standalone="yes"?>
<Relationships xmlns="http://schemas.openxmlformats.org/package/2006/relationships"><Relationship Id="rId7" Type="http://schemas.openxmlformats.org/officeDocument/2006/relationships/image" Target="../media/image45.wmf"/><Relationship Id="rId6" Type="http://schemas.openxmlformats.org/officeDocument/2006/relationships/image" Target="../media/image44.wmf"/><Relationship Id="rId5" Type="http://schemas.openxmlformats.org/officeDocument/2006/relationships/image" Target="../media/image43.wmf"/><Relationship Id="rId4" Type="http://schemas.openxmlformats.org/officeDocument/2006/relationships/image" Target="../media/image42.wmf"/><Relationship Id="rId3" Type="http://schemas.openxmlformats.org/officeDocument/2006/relationships/image" Target="../media/image41.wmf"/><Relationship Id="rId2" Type="http://schemas.openxmlformats.org/officeDocument/2006/relationships/image" Target="../media/image40.emf"/><Relationship Id="rId1" Type="http://schemas.openxmlformats.org/officeDocument/2006/relationships/image" Target="../media/image39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wmf"/><Relationship Id="rId1" Type="http://schemas.openxmlformats.org/officeDocument/2006/relationships/image" Target="../media/image47.wmf"/></Relationships>
</file>

<file path=ppt/drawings/_rels/vmlDrawing13.vml.rels><?xml version="1.0" encoding="UTF-8" standalone="yes"?>
<Relationships xmlns="http://schemas.openxmlformats.org/package/2006/relationships"><Relationship Id="rId4" Type="http://schemas.openxmlformats.org/officeDocument/2006/relationships/image" Target="../media/image52.wmf"/><Relationship Id="rId3" Type="http://schemas.openxmlformats.org/officeDocument/2006/relationships/image" Target="../media/image51.wmf"/><Relationship Id="rId2" Type="http://schemas.openxmlformats.org/officeDocument/2006/relationships/image" Target="../media/image50.wmf"/><Relationship Id="rId1" Type="http://schemas.openxmlformats.org/officeDocument/2006/relationships/image" Target="../media/image4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5" Type="http://schemas.openxmlformats.org/officeDocument/2006/relationships/image" Target="../media/image18.wmf"/><Relationship Id="rId4" Type="http://schemas.openxmlformats.org/officeDocument/2006/relationships/image" Target="../media/image17.wmf"/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5" Type="http://schemas.openxmlformats.org/officeDocument/2006/relationships/image" Target="../media/image23.wmf"/><Relationship Id="rId4" Type="http://schemas.openxmlformats.org/officeDocument/2006/relationships/image" Target="../media/image22.wmf"/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10.wmf"/><Relationship Id="rId1" Type="http://schemas.openxmlformats.org/officeDocument/2006/relationships/image" Target="../media/image28.wmf"/></Relationships>
</file>

<file path=ppt/drawings/_rels/vmlDrawing9.vml.rels><?xml version="1.0" encoding="UTF-8" standalone="yes"?>
<Relationships xmlns="http://schemas.openxmlformats.org/package/2006/relationships"><Relationship Id="rId4" Type="http://schemas.openxmlformats.org/officeDocument/2006/relationships/image" Target="../media/image34.wmf"/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8676" name="Rectangle 4"/>
          <p:cNvSpPr>
            <a:spLocks noRo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3E9371F-ED9F-46D6-946D-1691C9BCAEDB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CD956B1-B5AB-438E-851E-3A3094F8255C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CD956B1-B5AB-438E-851E-3A3094F8255C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CD956B1-B5AB-438E-851E-3A3094F8255C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CD956B1-B5AB-438E-851E-3A3094F8255C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CD956B1-B5AB-438E-851E-3A3094F8255C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CD956B1-B5AB-438E-851E-3A3094F8255C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11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1014413" y="6107113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  <a:ea typeface="幼圆" pitchFamily="49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幼圆" pitchFamily="49" charset="-122"/>
              <a:cs typeface="+mn-cs"/>
            </a:endParaRPr>
          </a:p>
        </p:txBody>
      </p:sp>
      <p:sp>
        <p:nvSpPr>
          <p:cNvPr id="12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452813" y="6107113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  <a:ea typeface="幼圆" pitchFamily="49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幼圆" pitchFamily="49" charset="-122"/>
              <a:cs typeface="+mn-cs"/>
            </a:endParaRPr>
          </a:p>
        </p:txBody>
      </p:sp>
      <p:sp>
        <p:nvSpPr>
          <p:cNvPr id="13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881813" y="6107113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  <a:ea typeface="幼圆" pitchFamily="49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864B03A-BBA7-44C1-BC85-CACF86345AB3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itchFamily="49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幼圆" pitchFamily="49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1014413" y="6107113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  <a:ea typeface="幼圆" pitchFamily="49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幼圆" pitchFamily="49" charset="-122"/>
              <a:cs typeface="+mn-cs"/>
            </a:endParaRPr>
          </a:p>
        </p:txBody>
      </p:sp>
      <p:sp>
        <p:nvSpPr>
          <p:cNvPr id="12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452813" y="6107113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  <a:ea typeface="幼圆" pitchFamily="49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幼圆" pitchFamily="49" charset="-122"/>
              <a:cs typeface="+mn-cs"/>
            </a:endParaRPr>
          </a:p>
        </p:txBody>
      </p:sp>
      <p:sp>
        <p:nvSpPr>
          <p:cNvPr id="13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881813" y="6107113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  <a:ea typeface="幼圆" pitchFamily="49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1F98129-569A-4CA2-9332-027020585466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itchFamily="49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幼圆" pitchFamily="49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1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1014413" y="6107113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  <a:ea typeface="幼圆" pitchFamily="49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幼圆" pitchFamily="49" charset="-122"/>
              <a:cs typeface="+mn-cs"/>
            </a:endParaRPr>
          </a:p>
        </p:txBody>
      </p:sp>
      <p:sp>
        <p:nvSpPr>
          <p:cNvPr id="12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452813" y="6107113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  <a:ea typeface="幼圆" pitchFamily="49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幼圆" pitchFamily="49" charset="-122"/>
              <a:cs typeface="+mn-cs"/>
            </a:endParaRPr>
          </a:p>
        </p:txBody>
      </p:sp>
      <p:sp>
        <p:nvSpPr>
          <p:cNvPr id="13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881813" y="6107113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  <a:ea typeface="幼圆" pitchFamily="49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074BC15-3FE9-42B1-A833-FE500ED6B344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itchFamily="49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幼圆" pitchFamily="49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66800" y="1752600"/>
            <a:ext cx="37338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953000" y="1752600"/>
            <a:ext cx="37338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1014413" y="6107113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  <a:ea typeface="幼圆" pitchFamily="49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幼圆" pitchFamily="49" charset="-122"/>
              <a:cs typeface="+mn-cs"/>
            </a:endParaRPr>
          </a:p>
        </p:txBody>
      </p:sp>
      <p:sp>
        <p:nvSpPr>
          <p:cNvPr id="12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452813" y="6107113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  <a:ea typeface="幼圆" pitchFamily="49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幼圆" pitchFamily="49" charset="-122"/>
              <a:cs typeface="+mn-cs"/>
            </a:endParaRPr>
          </a:p>
        </p:txBody>
      </p:sp>
      <p:sp>
        <p:nvSpPr>
          <p:cNvPr id="13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881813" y="6107113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  <a:ea typeface="幼圆" pitchFamily="49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46A2B9A-F96C-4D13-A82D-8E77558A60AF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itchFamily="49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幼圆" pitchFamily="49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日期占位符 6"/>
          <p:cNvSpPr>
            <a:spLocks noGrp="1"/>
          </p:cNvSpPr>
          <p:nvPr>
            <p:ph type="dt" sz="half" idx="12"/>
          </p:nvPr>
        </p:nvSpPr>
        <p:spPr bwMode="auto">
          <a:xfrm>
            <a:off x="1014413" y="6107113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  <a:ea typeface="幼圆" pitchFamily="49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幼圆" pitchFamily="49" charset="-122"/>
              <a:cs typeface="+mn-cs"/>
            </a:endParaRPr>
          </a:p>
        </p:txBody>
      </p:sp>
      <p:sp>
        <p:nvSpPr>
          <p:cNvPr id="12" name="页脚占位符 7"/>
          <p:cNvSpPr>
            <a:spLocks noGrp="1"/>
          </p:cNvSpPr>
          <p:nvPr>
            <p:ph type="ftr" sz="quarter" idx="13"/>
          </p:nvPr>
        </p:nvSpPr>
        <p:spPr bwMode="auto">
          <a:xfrm>
            <a:off x="3452813" y="6107113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  <a:ea typeface="幼圆" pitchFamily="49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幼圆" pitchFamily="49" charset="-122"/>
              <a:cs typeface="+mn-cs"/>
            </a:endParaRPr>
          </a:p>
        </p:txBody>
      </p:sp>
      <p:sp>
        <p:nvSpPr>
          <p:cNvPr id="13" name="灯片编号占位符 8"/>
          <p:cNvSpPr>
            <a:spLocks noGrp="1"/>
          </p:cNvSpPr>
          <p:nvPr>
            <p:ph type="sldNum" sz="quarter" idx="14"/>
          </p:nvPr>
        </p:nvSpPr>
        <p:spPr bwMode="auto">
          <a:xfrm>
            <a:off x="6881813" y="6107113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  <a:ea typeface="幼圆" pitchFamily="49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C90E996-68CC-483C-94DF-2DD9E9DB82FA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itchFamily="49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幼圆" pitchFamily="49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CD956B1-B5AB-438E-851E-3A3094F8255C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1" name="日期占位符 2"/>
          <p:cNvSpPr>
            <a:spLocks noGrp="1"/>
          </p:cNvSpPr>
          <p:nvPr>
            <p:ph type="dt" sz="half" idx="2"/>
          </p:nvPr>
        </p:nvSpPr>
        <p:spPr bwMode="auto">
          <a:xfrm>
            <a:off x="1014413" y="6107113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  <a:ea typeface="幼圆" pitchFamily="49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幼圆" pitchFamily="49" charset="-122"/>
              <a:cs typeface="+mn-cs"/>
            </a:endParaRPr>
          </a:p>
        </p:txBody>
      </p:sp>
      <p:sp>
        <p:nvSpPr>
          <p:cNvPr id="12" name="页脚占位符 3"/>
          <p:cNvSpPr>
            <a:spLocks noGrp="1"/>
          </p:cNvSpPr>
          <p:nvPr>
            <p:ph type="ftr" sz="quarter" idx="3"/>
          </p:nvPr>
        </p:nvSpPr>
        <p:spPr bwMode="auto">
          <a:xfrm>
            <a:off x="3452813" y="6107113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  <a:ea typeface="幼圆" pitchFamily="49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幼圆" pitchFamily="49" charset="-122"/>
              <a:cs typeface="+mn-cs"/>
            </a:endParaRPr>
          </a:p>
        </p:txBody>
      </p:sp>
      <p:sp>
        <p:nvSpPr>
          <p:cNvPr id="13" name="灯片编号占位符 4"/>
          <p:cNvSpPr>
            <a:spLocks noGrp="1"/>
          </p:cNvSpPr>
          <p:nvPr>
            <p:ph type="sldNum" sz="quarter" idx="4"/>
          </p:nvPr>
        </p:nvSpPr>
        <p:spPr bwMode="auto">
          <a:xfrm>
            <a:off x="6881813" y="6107113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  <a:ea typeface="幼圆" pitchFamily="49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6CEF605-4EB1-4008-BA56-173C487A687F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itchFamily="49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幼圆" pitchFamily="49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1014413" y="6107113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  <a:ea typeface="幼圆" pitchFamily="49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幼圆" pitchFamily="49" charset="-122"/>
              <a:cs typeface="+mn-cs"/>
            </a:endParaRPr>
          </a:p>
        </p:txBody>
      </p:sp>
      <p:sp>
        <p:nvSpPr>
          <p:cNvPr id="12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452813" y="6107113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  <a:ea typeface="幼圆" pitchFamily="49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幼圆" pitchFamily="49" charset="-122"/>
              <a:cs typeface="+mn-cs"/>
            </a:endParaRPr>
          </a:p>
        </p:txBody>
      </p:sp>
      <p:sp>
        <p:nvSpPr>
          <p:cNvPr id="13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6881813" y="6107113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  <a:ea typeface="幼圆" pitchFamily="49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50A1E3C-FD40-4C99-8893-2FB7A8F64133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itchFamily="49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幼圆" pitchFamily="49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1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1014413" y="6107113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  <a:ea typeface="幼圆" pitchFamily="49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幼圆" pitchFamily="49" charset="-122"/>
              <a:cs typeface="+mn-cs"/>
            </a:endParaRPr>
          </a:p>
        </p:txBody>
      </p:sp>
      <p:sp>
        <p:nvSpPr>
          <p:cNvPr id="12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452813" y="6107113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  <a:ea typeface="幼圆" pitchFamily="49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幼圆" pitchFamily="49" charset="-122"/>
              <a:cs typeface="+mn-cs"/>
            </a:endParaRPr>
          </a:p>
        </p:txBody>
      </p:sp>
      <p:sp>
        <p:nvSpPr>
          <p:cNvPr id="13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881813" y="6107113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  <a:ea typeface="幼圆" pitchFamily="49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B5BF396-463E-49BA-B382-C718530B4C0F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itchFamily="49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幼圆" pitchFamily="49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1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1014413" y="6107113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  <a:ea typeface="幼圆" pitchFamily="49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幼圆" pitchFamily="49" charset="-122"/>
              <a:cs typeface="+mn-cs"/>
            </a:endParaRPr>
          </a:p>
        </p:txBody>
      </p:sp>
      <p:sp>
        <p:nvSpPr>
          <p:cNvPr id="12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452813" y="6107113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  <a:ea typeface="幼圆" pitchFamily="49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幼圆" pitchFamily="49" charset="-122"/>
              <a:cs typeface="+mn-cs"/>
            </a:endParaRPr>
          </a:p>
        </p:txBody>
      </p:sp>
      <p:sp>
        <p:nvSpPr>
          <p:cNvPr id="13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881813" y="6107113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  <a:ea typeface="幼圆" pitchFamily="49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EE08A62-F66A-42BC-9236-12B51DCA8F65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itchFamily="49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幼圆" pitchFamily="49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1014413" y="6107113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  <a:ea typeface="幼圆" pitchFamily="49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幼圆" pitchFamily="49" charset="-122"/>
              <a:cs typeface="+mn-cs"/>
            </a:endParaRPr>
          </a:p>
        </p:txBody>
      </p:sp>
      <p:sp>
        <p:nvSpPr>
          <p:cNvPr id="12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452813" y="6107113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  <a:ea typeface="幼圆" pitchFamily="49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幼圆" pitchFamily="49" charset="-122"/>
              <a:cs typeface="+mn-cs"/>
            </a:endParaRPr>
          </a:p>
        </p:txBody>
      </p:sp>
      <p:sp>
        <p:nvSpPr>
          <p:cNvPr id="13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881813" y="6107113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  <a:ea typeface="幼圆" pitchFamily="49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05DA77C-2D26-4FA7-9BDE-121273089D1E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itchFamily="49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幼圆" pitchFamily="49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66800" y="381000"/>
            <a:ext cx="55626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1014413" y="6107113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  <a:ea typeface="幼圆" pitchFamily="49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幼圆" pitchFamily="49" charset="-122"/>
              <a:cs typeface="+mn-cs"/>
            </a:endParaRPr>
          </a:p>
        </p:txBody>
      </p:sp>
      <p:sp>
        <p:nvSpPr>
          <p:cNvPr id="12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452813" y="6107113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  <a:ea typeface="幼圆" pitchFamily="49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幼圆" pitchFamily="49" charset="-122"/>
              <a:cs typeface="+mn-cs"/>
            </a:endParaRPr>
          </a:p>
        </p:txBody>
      </p:sp>
      <p:sp>
        <p:nvSpPr>
          <p:cNvPr id="13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881813" y="6107113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  <a:ea typeface="幼圆" pitchFamily="49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9CED018-A743-47DF-B53A-C4331B40A8AA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itchFamily="49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幼圆" pitchFamily="49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6200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1066800" y="1752600"/>
            <a:ext cx="37338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953000" y="1752600"/>
            <a:ext cx="37338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953000" y="3886200"/>
            <a:ext cx="37338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日期占位符 5"/>
          <p:cNvSpPr>
            <a:spLocks noGrp="1"/>
          </p:cNvSpPr>
          <p:nvPr>
            <p:ph type="dt" sz="half" idx="12"/>
          </p:nvPr>
        </p:nvSpPr>
        <p:spPr bwMode="auto">
          <a:xfrm>
            <a:off x="1014413" y="6107113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  <a:ea typeface="幼圆" pitchFamily="49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幼圆" pitchFamily="49" charset="-122"/>
              <a:cs typeface="+mn-cs"/>
            </a:endParaRPr>
          </a:p>
        </p:txBody>
      </p:sp>
      <p:sp>
        <p:nvSpPr>
          <p:cNvPr id="12" name="页脚占位符 6"/>
          <p:cNvSpPr>
            <a:spLocks noGrp="1"/>
          </p:cNvSpPr>
          <p:nvPr>
            <p:ph type="ftr" sz="quarter" idx="13"/>
          </p:nvPr>
        </p:nvSpPr>
        <p:spPr bwMode="auto">
          <a:xfrm>
            <a:off x="3452813" y="6107113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  <a:ea typeface="幼圆" pitchFamily="49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幼圆" pitchFamily="49" charset="-122"/>
              <a:cs typeface="+mn-cs"/>
            </a:endParaRPr>
          </a:p>
        </p:txBody>
      </p:sp>
      <p:sp>
        <p:nvSpPr>
          <p:cNvPr id="13" name="灯片编号占位符 7"/>
          <p:cNvSpPr>
            <a:spLocks noGrp="1"/>
          </p:cNvSpPr>
          <p:nvPr>
            <p:ph type="sldNum" sz="quarter" idx="4"/>
          </p:nvPr>
        </p:nvSpPr>
        <p:spPr bwMode="auto">
          <a:xfrm>
            <a:off x="6881813" y="6107113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  <a:ea typeface="幼圆" pitchFamily="49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BCFCAD1-D6EB-497B-99BB-5B630AFC19A7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itchFamily="49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幼圆" pitchFamily="49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CD956B1-B5AB-438E-851E-3A3094F8255C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CD956B1-B5AB-438E-851E-3A3094F8255C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CD956B1-B5AB-438E-851E-3A3094F8255C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CD956B1-B5AB-438E-851E-3A3094F8255C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CD956B1-B5AB-438E-851E-3A3094F8255C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CD956B1-B5AB-438E-851E-3A3094F8255C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CD956B1-B5AB-438E-851E-3A3094F8255C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4" Type="http://schemas.openxmlformats.org/officeDocument/2006/relationships/theme" Target="../theme/theme2.xml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4.xml"/><Relationship Id="rId1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5.xml"/><Relationship Id="rId8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2.xml"/><Relationship Id="rId5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8.xml"/><Relationship Id="rId14" Type="http://schemas.openxmlformats.org/officeDocument/2006/relationships/theme" Target="../theme/theme3.xml"/><Relationship Id="rId13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6.xml"/><Relationship Id="rId1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CD956B1-B5AB-438E-851E-3A3094F8255C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609600" y="228600"/>
            <a:ext cx="8239125" cy="6391275"/>
          </a:xfrm>
          <a:prstGeom prst="rect">
            <a:avLst/>
          </a:prstGeom>
          <a:solidFill>
            <a:srgbClr val="EDE7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rgbClr val="3333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rgbClr val="3333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rgbClr val="3333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rgbClr val="3333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rgbClr val="3333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3333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3333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3333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3333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1" name="Line 3"/>
          <p:cNvSpPr/>
          <p:nvPr/>
        </p:nvSpPr>
        <p:spPr>
          <a:xfrm>
            <a:off x="1016000" y="1600200"/>
            <a:ext cx="7670800" cy="0"/>
          </a:xfrm>
          <a:prstGeom prst="line">
            <a:avLst/>
          </a:prstGeom>
          <a:ln w="3175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pic>
        <p:nvPicPr>
          <p:cNvPr id="2052" name="Picture 4" descr="minispir"/>
          <p:cNvPicPr>
            <a:picLocks noChangeAspect="1"/>
          </p:cNvPicPr>
          <p:nvPr/>
        </p:nvPicPr>
        <p:blipFill>
          <a:blip r:embed="rId13"/>
          <a:srcRect b="5333"/>
          <a:stretch>
            <a:fillRect/>
          </a:stretch>
        </p:blipFill>
        <p:spPr>
          <a:xfrm>
            <a:off x="0" y="50800"/>
            <a:ext cx="1181100" cy="40576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3" name="Picture 5" descr="minispir"/>
          <p:cNvPicPr>
            <a:picLocks noChangeAspect="1"/>
          </p:cNvPicPr>
          <p:nvPr/>
        </p:nvPicPr>
        <p:blipFill>
          <a:blip r:embed="rId13"/>
          <a:srcRect t="39999"/>
          <a:stretch>
            <a:fillRect/>
          </a:stretch>
        </p:blipFill>
        <p:spPr>
          <a:xfrm>
            <a:off x="0" y="4222750"/>
            <a:ext cx="1181100" cy="2571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4" name="Rectangle 6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6200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5" name="Rectangle 7"/>
          <p:cNvSpPr>
            <a:spLocks noGrp="1"/>
          </p:cNvSpPr>
          <p:nvPr>
            <p:ph type="body" idx="1"/>
          </p:nvPr>
        </p:nvSpPr>
        <p:spPr>
          <a:xfrm>
            <a:off x="1066800" y="1752600"/>
            <a:ext cx="76200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14413" y="6107113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52813" y="6107113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81813" y="6107113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4FE8240-7C15-45C6-8C7A-56E98D85AFD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4338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4339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latin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latin typeface="Arial" panose="020B0604020202020204" pitchFamily="34" charset="0"/>
              </a:defRPr>
            </a:lvl1pPr>
          </a:lstStyle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7.v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20.bin"/><Relationship Id="rId4" Type="http://schemas.openxmlformats.org/officeDocument/2006/relationships/image" Target="../media/image26.wmf"/><Relationship Id="rId3" Type="http://schemas.openxmlformats.org/officeDocument/2006/relationships/oleObject" Target="../embeddings/oleObject19.bin"/><Relationship Id="rId2" Type="http://schemas.openxmlformats.org/officeDocument/2006/relationships/image" Target="../media/image25.wmf"/><Relationship Id="rId1" Type="http://schemas.openxmlformats.org/officeDocument/2006/relationships/oleObject" Target="../embeddings/oleObject18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8.v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29.wmf"/><Relationship Id="rId5" Type="http://schemas.openxmlformats.org/officeDocument/2006/relationships/oleObject" Target="../embeddings/oleObject23.bin"/><Relationship Id="rId4" Type="http://schemas.openxmlformats.org/officeDocument/2006/relationships/image" Target="../media/image10.wmf"/><Relationship Id="rId3" Type="http://schemas.openxmlformats.org/officeDocument/2006/relationships/oleObject" Target="../embeddings/oleObject22.bin"/><Relationship Id="rId2" Type="http://schemas.openxmlformats.org/officeDocument/2006/relationships/image" Target="../media/image28.wmf"/><Relationship Id="rId1" Type="http://schemas.openxmlformats.org/officeDocument/2006/relationships/oleObject" Target="../embeddings/oleObject21.bin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34.wmf"/><Relationship Id="rId8" Type="http://schemas.openxmlformats.org/officeDocument/2006/relationships/oleObject" Target="../embeddings/oleObject27.bin"/><Relationship Id="rId7" Type="http://schemas.openxmlformats.org/officeDocument/2006/relationships/image" Target="../media/image33.png"/><Relationship Id="rId6" Type="http://schemas.openxmlformats.org/officeDocument/2006/relationships/image" Target="../media/image32.wmf"/><Relationship Id="rId5" Type="http://schemas.openxmlformats.org/officeDocument/2006/relationships/oleObject" Target="../embeddings/oleObject26.bin"/><Relationship Id="rId4" Type="http://schemas.openxmlformats.org/officeDocument/2006/relationships/image" Target="../media/image31.wmf"/><Relationship Id="rId3" Type="http://schemas.openxmlformats.org/officeDocument/2006/relationships/oleObject" Target="../embeddings/oleObject25.bin"/><Relationship Id="rId2" Type="http://schemas.openxmlformats.org/officeDocument/2006/relationships/image" Target="../media/image30.wmf"/><Relationship Id="rId11" Type="http://schemas.openxmlformats.org/officeDocument/2006/relationships/vmlDrawing" Target="../drawings/vmlDrawing9.vml"/><Relationship Id="rId10" Type="http://schemas.openxmlformats.org/officeDocument/2006/relationships/slideLayout" Target="../slideLayouts/slideLayout7.xml"/><Relationship Id="rId1" Type="http://schemas.openxmlformats.org/officeDocument/2006/relationships/oleObject" Target="../embeddings/oleObject24.bin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10.vml"/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38.wmf"/><Relationship Id="rId6" Type="http://schemas.openxmlformats.org/officeDocument/2006/relationships/oleObject" Target="../embeddings/oleObject30.bin"/><Relationship Id="rId5" Type="http://schemas.openxmlformats.org/officeDocument/2006/relationships/image" Target="../media/image37.wmf"/><Relationship Id="rId4" Type="http://schemas.openxmlformats.org/officeDocument/2006/relationships/oleObject" Target="../embeddings/oleObject29.bin"/><Relationship Id="rId3" Type="http://schemas.openxmlformats.org/officeDocument/2006/relationships/image" Target="../media/image36.emf"/><Relationship Id="rId2" Type="http://schemas.openxmlformats.org/officeDocument/2006/relationships/image" Target="../media/image35.wmf"/><Relationship Id="rId1" Type="http://schemas.openxmlformats.org/officeDocument/2006/relationships/oleObject" Target="../embeddings/oleObject28.bin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35.bin"/><Relationship Id="rId8" Type="http://schemas.openxmlformats.org/officeDocument/2006/relationships/image" Target="../media/image42.wmf"/><Relationship Id="rId7" Type="http://schemas.openxmlformats.org/officeDocument/2006/relationships/oleObject" Target="../embeddings/oleObject34.bin"/><Relationship Id="rId6" Type="http://schemas.openxmlformats.org/officeDocument/2006/relationships/image" Target="../media/image41.wmf"/><Relationship Id="rId5" Type="http://schemas.openxmlformats.org/officeDocument/2006/relationships/oleObject" Target="../embeddings/oleObject33.bin"/><Relationship Id="rId4" Type="http://schemas.openxmlformats.org/officeDocument/2006/relationships/image" Target="../media/image40.emf"/><Relationship Id="rId3" Type="http://schemas.openxmlformats.org/officeDocument/2006/relationships/oleObject" Target="../embeddings/oleObject32.bin"/><Relationship Id="rId2" Type="http://schemas.openxmlformats.org/officeDocument/2006/relationships/image" Target="../media/image39.wmf"/><Relationship Id="rId17" Type="http://schemas.openxmlformats.org/officeDocument/2006/relationships/vmlDrawing" Target="../drawings/vmlDrawing11.vml"/><Relationship Id="rId16" Type="http://schemas.openxmlformats.org/officeDocument/2006/relationships/slideLayout" Target="../slideLayouts/slideLayout7.xml"/><Relationship Id="rId15" Type="http://schemas.openxmlformats.org/officeDocument/2006/relationships/image" Target="../media/image46.GIF"/><Relationship Id="rId14" Type="http://schemas.openxmlformats.org/officeDocument/2006/relationships/image" Target="../media/image45.wmf"/><Relationship Id="rId13" Type="http://schemas.openxmlformats.org/officeDocument/2006/relationships/oleObject" Target="../embeddings/oleObject37.bin"/><Relationship Id="rId12" Type="http://schemas.openxmlformats.org/officeDocument/2006/relationships/image" Target="../media/image44.wmf"/><Relationship Id="rId11" Type="http://schemas.openxmlformats.org/officeDocument/2006/relationships/oleObject" Target="../embeddings/oleObject36.bin"/><Relationship Id="rId10" Type="http://schemas.openxmlformats.org/officeDocument/2006/relationships/image" Target="../media/image43.wmf"/><Relationship Id="rId1" Type="http://schemas.openxmlformats.org/officeDocument/2006/relationships/oleObject" Target="../embeddings/oleObject31.bin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12.v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46.GIF"/><Relationship Id="rId4" Type="http://schemas.openxmlformats.org/officeDocument/2006/relationships/image" Target="../media/image48.wmf"/><Relationship Id="rId3" Type="http://schemas.openxmlformats.org/officeDocument/2006/relationships/oleObject" Target="../embeddings/oleObject39.bin"/><Relationship Id="rId2" Type="http://schemas.openxmlformats.org/officeDocument/2006/relationships/image" Target="../media/image47.wmf"/><Relationship Id="rId1" Type="http://schemas.openxmlformats.org/officeDocument/2006/relationships/oleObject" Target="../embeddings/oleObject38.bin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52.wmf"/><Relationship Id="rId7" Type="http://schemas.openxmlformats.org/officeDocument/2006/relationships/oleObject" Target="../embeddings/oleObject43.bin"/><Relationship Id="rId6" Type="http://schemas.openxmlformats.org/officeDocument/2006/relationships/image" Target="../media/image51.wmf"/><Relationship Id="rId5" Type="http://schemas.openxmlformats.org/officeDocument/2006/relationships/oleObject" Target="../embeddings/oleObject42.bin"/><Relationship Id="rId4" Type="http://schemas.openxmlformats.org/officeDocument/2006/relationships/image" Target="../media/image50.wmf"/><Relationship Id="rId3" Type="http://schemas.openxmlformats.org/officeDocument/2006/relationships/oleObject" Target="../embeddings/oleObject41.bin"/><Relationship Id="rId2" Type="http://schemas.openxmlformats.org/officeDocument/2006/relationships/image" Target="../media/image49.wmf"/><Relationship Id="rId10" Type="http://schemas.openxmlformats.org/officeDocument/2006/relationships/vmlDrawing" Target="../drawings/vmlDrawing13.vml"/><Relationship Id="rId1" Type="http://schemas.openxmlformats.org/officeDocument/2006/relationships/oleObject" Target="../embeddings/oleObject40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3.w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wmf"/><Relationship Id="rId8" Type="http://schemas.openxmlformats.org/officeDocument/2006/relationships/oleObject" Target="../embeddings/oleObject4.bin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wmf"/><Relationship Id="rId3" Type="http://schemas.openxmlformats.org/officeDocument/2006/relationships/oleObject" Target="../embeddings/oleObject3.bin"/><Relationship Id="rId2" Type="http://schemas.openxmlformats.org/officeDocument/2006/relationships/image" Target="../media/image5.wmf"/><Relationship Id="rId11" Type="http://schemas.openxmlformats.org/officeDocument/2006/relationships/vmlDrawing" Target="../drawings/vmlDrawing2.vml"/><Relationship Id="rId10" Type="http://schemas.openxmlformats.org/officeDocument/2006/relationships/slideLayout" Target="../slideLayouts/slideLayout7.xml"/><Relationship Id="rId1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3.vml"/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12.wmf"/><Relationship Id="rId3" Type="http://schemas.openxmlformats.org/officeDocument/2006/relationships/oleObject" Target="../embeddings/oleObject6.bin"/><Relationship Id="rId2" Type="http://schemas.openxmlformats.org/officeDocument/2006/relationships/image" Target="../media/image11.wmf"/><Relationship Id="rId1" Type="http://schemas.openxmlformats.org/officeDocument/2006/relationships/oleObject" Target="../embeddings/oleObject5.bin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4.v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13.wmf"/><Relationship Id="rId1" Type="http://schemas.openxmlformats.org/officeDocument/2006/relationships/oleObject" Target="../embeddings/oleObject7.bin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2.bin"/><Relationship Id="rId8" Type="http://schemas.openxmlformats.org/officeDocument/2006/relationships/image" Target="../media/image17.wmf"/><Relationship Id="rId7" Type="http://schemas.openxmlformats.org/officeDocument/2006/relationships/oleObject" Target="../embeddings/oleObject11.bin"/><Relationship Id="rId6" Type="http://schemas.openxmlformats.org/officeDocument/2006/relationships/image" Target="../media/image16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5.wmf"/><Relationship Id="rId3" Type="http://schemas.openxmlformats.org/officeDocument/2006/relationships/oleObject" Target="../embeddings/oleObject9.bin"/><Relationship Id="rId2" Type="http://schemas.openxmlformats.org/officeDocument/2006/relationships/image" Target="../media/image14.wmf"/><Relationship Id="rId12" Type="http://schemas.openxmlformats.org/officeDocument/2006/relationships/vmlDrawing" Target="../drawings/vmlDrawing5.vml"/><Relationship Id="rId11" Type="http://schemas.openxmlformats.org/officeDocument/2006/relationships/slideLayout" Target="../slideLayouts/slideLayout7.xml"/><Relationship Id="rId10" Type="http://schemas.openxmlformats.org/officeDocument/2006/relationships/image" Target="../media/image18.wmf"/><Relationship Id="rId1" Type="http://schemas.openxmlformats.org/officeDocument/2006/relationships/oleObject" Target="../embeddings/oleObject8.bin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7.bin"/><Relationship Id="rId8" Type="http://schemas.openxmlformats.org/officeDocument/2006/relationships/image" Target="../media/image22.wmf"/><Relationship Id="rId7" Type="http://schemas.openxmlformats.org/officeDocument/2006/relationships/oleObject" Target="../embeddings/oleObject16.bin"/><Relationship Id="rId6" Type="http://schemas.openxmlformats.org/officeDocument/2006/relationships/image" Target="../media/image21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20.wmf"/><Relationship Id="rId3" Type="http://schemas.openxmlformats.org/officeDocument/2006/relationships/oleObject" Target="../embeddings/oleObject14.bin"/><Relationship Id="rId2" Type="http://schemas.openxmlformats.org/officeDocument/2006/relationships/image" Target="../media/image19.wmf"/><Relationship Id="rId13" Type="http://schemas.openxmlformats.org/officeDocument/2006/relationships/vmlDrawing" Target="../drawings/vmlDrawing6.vml"/><Relationship Id="rId12" Type="http://schemas.openxmlformats.org/officeDocument/2006/relationships/slideLayout" Target="../slideLayouts/slideLayout7.xml"/><Relationship Id="rId11" Type="http://schemas.openxmlformats.org/officeDocument/2006/relationships/image" Target="../media/image24.wmf"/><Relationship Id="rId10" Type="http://schemas.openxmlformats.org/officeDocument/2006/relationships/image" Target="../media/image23.wmf"/><Relationship Id="rId1" Type="http://schemas.openxmlformats.org/officeDocument/2006/relationships/oleObject" Target="../embeddings/oleObject1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20638" y="6248400"/>
            <a:ext cx="9144000" cy="609600"/>
          </a:xfrm>
          <a:prstGeom prst="rect">
            <a:avLst/>
          </a:prstGeom>
          <a:gradFill rotWithShape="0">
            <a:gsLst>
              <a:gs pos="0">
                <a:srgbClr val="66CCFF"/>
              </a:gs>
              <a:gs pos="50000">
                <a:schemeClr val="bg1"/>
              </a:gs>
              <a:gs pos="100000">
                <a:srgbClr val="66CCFF"/>
              </a:gs>
            </a:gsLst>
            <a:lin ang="18900000" scaled="1"/>
          </a:gradFill>
          <a:ln w="9525">
            <a:solidFill>
              <a:srgbClr val="DAECF5"/>
            </a:solidFill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Rectangle 12"/>
          <p:cNvSpPr>
            <a:spLocks noChangeArrowheads="1"/>
          </p:cNvSpPr>
          <p:nvPr/>
        </p:nvSpPr>
        <p:spPr bwMode="auto">
          <a:xfrm>
            <a:off x="202565" y="2573655"/>
            <a:ext cx="8528685" cy="13893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p>
            <a:pPr algn="ctr"/>
            <a:r>
              <a:rPr lang="en-US" altLang="zh-CN" sz="5400" b="1">
                <a:solidFill>
                  <a:srgbClr val="000099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</a:rPr>
              <a:t>15</a:t>
            </a:r>
            <a:r>
              <a:rPr lang="en-US" altLang="zh-CN" sz="5400" b="1">
                <a:solidFill>
                  <a:srgbClr val="000099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宋体" panose="02010600030101010101" pitchFamily="2" charset="-122"/>
              </a:rPr>
              <a:t>.</a:t>
            </a:r>
            <a:r>
              <a:rPr lang="en-US" altLang="zh-CN" sz="5400" b="1">
                <a:solidFill>
                  <a:srgbClr val="000099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</a:rPr>
              <a:t>2</a:t>
            </a:r>
            <a:r>
              <a:rPr lang="en-US" altLang="zh-CN" sz="5400" b="1">
                <a:solidFill>
                  <a:srgbClr val="000099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宋体" panose="02010600030101010101" pitchFamily="2" charset="-122"/>
              </a:rPr>
              <a:t>.</a:t>
            </a:r>
            <a:r>
              <a:rPr lang="en-US" altLang="zh-CN" sz="5400" b="1">
                <a:solidFill>
                  <a:srgbClr val="000099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</a:rPr>
              <a:t>2</a:t>
            </a:r>
            <a:r>
              <a:rPr lang="en-US" altLang="zh-CN" sz="5400" b="1">
                <a:solidFill>
                  <a:srgbClr val="000099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宋体" panose="02010600030101010101" pitchFamily="2" charset="-122"/>
              </a:rPr>
              <a:t> </a:t>
            </a:r>
            <a:r>
              <a:rPr lang="zh-CN" altLang="en-US" sz="5400" b="1" dirty="0">
                <a:solidFill>
                  <a:srgbClr val="000099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宋体" panose="02010600030101010101" pitchFamily="2" charset="-122"/>
              </a:rPr>
              <a:t>分式的加减</a:t>
            </a:r>
            <a:r>
              <a:rPr lang="en-US" altLang="zh-CN" sz="5400" b="1">
                <a:solidFill>
                  <a:srgbClr val="000099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宋体" panose="02010600030101010101" pitchFamily="2" charset="-122"/>
              </a:rPr>
              <a:t>(</a:t>
            </a:r>
            <a:r>
              <a:rPr lang="en-US" altLang="zh-CN" sz="5400" b="1">
                <a:solidFill>
                  <a:srgbClr val="000099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</a:rPr>
              <a:t>1</a:t>
            </a:r>
            <a:r>
              <a:rPr lang="en-US" altLang="zh-CN" sz="5400" b="1">
                <a:solidFill>
                  <a:srgbClr val="000099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宋体" panose="02010600030101010101" pitchFamily="2" charset="-122"/>
              </a:rPr>
              <a:t>)</a:t>
            </a:r>
            <a:endParaRPr lang="en-US" altLang="zh-CN" sz="5400" b="1">
              <a:solidFill>
                <a:srgbClr val="000099"/>
              </a:solidFill>
              <a:effectLst>
                <a:outerShdw blurRad="38100" dist="38100" dir="2700000">
                  <a:srgbClr val="000000"/>
                </a:outerShdw>
              </a:effectLst>
              <a:latin typeface="宋体" panose="02010600030101010101" pitchFamily="2" charset="-122"/>
            </a:endParaRPr>
          </a:p>
        </p:txBody>
      </p:sp>
      <p:sp>
        <p:nvSpPr>
          <p:cNvPr id="17412" name="Rectangle 3"/>
          <p:cNvSpPr/>
          <p:nvPr/>
        </p:nvSpPr>
        <p:spPr>
          <a:xfrm>
            <a:off x="304800" y="703263"/>
            <a:ext cx="4287838" cy="820737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r>
              <a:rPr lang="zh-CN" altLang="en-US" sz="4000" b="1" dirty="0">
                <a:solidFill>
                  <a:srgbClr val="000099"/>
                </a:solidFill>
                <a:latin typeface="宋体" panose="02010600030101010101" pitchFamily="2" charset="-122"/>
              </a:rPr>
              <a:t>第十五章  分式</a:t>
            </a:r>
            <a:endParaRPr lang="zh-CN" altLang="en-US" sz="4000" b="1" dirty="0">
              <a:solidFill>
                <a:srgbClr val="000099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50" name="Rectangle 28"/>
          <p:cNvSpPr/>
          <p:nvPr/>
        </p:nvSpPr>
        <p:spPr>
          <a:xfrm>
            <a:off x="533400" y="1752600"/>
            <a:ext cx="8229600" cy="4572000"/>
          </a:xfrm>
          <a:prstGeom prst="rect">
            <a:avLst/>
          </a:prstGeom>
          <a:noFill/>
          <a:ln w="9525" cap="flat" cmpd="sng">
            <a:solidFill>
              <a:schemeClr val="accent2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Verdana" panose="020B0604030504040204" pitchFamily="34" charset="0"/>
            </a:endParaRPr>
          </a:p>
        </p:txBody>
      </p:sp>
      <p:sp>
        <p:nvSpPr>
          <p:cNvPr id="6151" name="Rectangle 2"/>
          <p:cNvSpPr/>
          <p:nvPr/>
        </p:nvSpPr>
        <p:spPr>
          <a:xfrm>
            <a:off x="0" y="325278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Verdana" panose="020B0604030504040204" pitchFamily="34" charset="0"/>
            </a:endParaRPr>
          </a:p>
        </p:txBody>
      </p:sp>
      <p:sp>
        <p:nvSpPr>
          <p:cNvPr id="6152" name="Rectangle 3"/>
          <p:cNvSpPr/>
          <p:nvPr/>
        </p:nvSpPr>
        <p:spPr>
          <a:xfrm>
            <a:off x="0" y="325278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Verdana" panose="020B0604030504040204" pitchFamily="34" charset="0"/>
            </a:endParaRPr>
          </a:p>
        </p:txBody>
      </p:sp>
      <p:sp>
        <p:nvSpPr>
          <p:cNvPr id="6153" name="Rectangle 4"/>
          <p:cNvSpPr/>
          <p:nvPr/>
        </p:nvSpPr>
        <p:spPr>
          <a:xfrm>
            <a:off x="0" y="325278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Verdana" panose="020B0604030504040204" pitchFamily="34" charset="0"/>
            </a:endParaRPr>
          </a:p>
        </p:txBody>
      </p:sp>
      <p:sp>
        <p:nvSpPr>
          <p:cNvPr id="6154" name="Rectangle 5"/>
          <p:cNvSpPr/>
          <p:nvPr/>
        </p:nvSpPr>
        <p:spPr>
          <a:xfrm>
            <a:off x="0" y="325278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Verdana" panose="020B0604030504040204" pitchFamily="34" charset="0"/>
            </a:endParaRPr>
          </a:p>
        </p:txBody>
      </p:sp>
      <p:sp>
        <p:nvSpPr>
          <p:cNvPr id="6155" name="Rectangle 6"/>
          <p:cNvSpPr/>
          <p:nvPr/>
        </p:nvSpPr>
        <p:spPr>
          <a:xfrm>
            <a:off x="0" y="325278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Verdana" panose="020B0604030504040204" pitchFamily="34" charset="0"/>
            </a:endParaRPr>
          </a:p>
        </p:txBody>
      </p:sp>
      <p:sp>
        <p:nvSpPr>
          <p:cNvPr id="6156" name="Rectangle 7"/>
          <p:cNvSpPr/>
          <p:nvPr/>
        </p:nvSpPr>
        <p:spPr>
          <a:xfrm>
            <a:off x="0" y="325278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Verdana" panose="020B0604030504040204" pitchFamily="34" charset="0"/>
            </a:endParaRPr>
          </a:p>
        </p:txBody>
      </p:sp>
      <p:sp>
        <p:nvSpPr>
          <p:cNvPr id="6157" name="Rectangle 8"/>
          <p:cNvSpPr/>
          <p:nvPr/>
        </p:nvSpPr>
        <p:spPr>
          <a:xfrm>
            <a:off x="0" y="325278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Verdana" panose="020B0604030504040204" pitchFamily="34" charset="0"/>
            </a:endParaRPr>
          </a:p>
        </p:txBody>
      </p:sp>
      <p:sp>
        <p:nvSpPr>
          <p:cNvPr id="6158" name="Rectangle 9"/>
          <p:cNvSpPr/>
          <p:nvPr/>
        </p:nvSpPr>
        <p:spPr>
          <a:xfrm>
            <a:off x="0" y="325278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Verdana" panose="020B0604030504040204" pitchFamily="34" charset="0"/>
            </a:endParaRPr>
          </a:p>
        </p:txBody>
      </p:sp>
      <p:sp>
        <p:nvSpPr>
          <p:cNvPr id="6159" name="Rectangle 10"/>
          <p:cNvSpPr/>
          <p:nvPr/>
        </p:nvSpPr>
        <p:spPr>
          <a:xfrm>
            <a:off x="0" y="3141663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Verdana" panose="020B0604030504040204" pitchFamily="34" charset="0"/>
            </a:endParaRPr>
          </a:p>
        </p:txBody>
      </p:sp>
      <p:sp>
        <p:nvSpPr>
          <p:cNvPr id="6160" name="Rectangle 11"/>
          <p:cNvSpPr/>
          <p:nvPr/>
        </p:nvSpPr>
        <p:spPr>
          <a:xfrm>
            <a:off x="0" y="325278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Verdana" panose="020B0604030504040204" pitchFamily="34" charset="0"/>
            </a:endParaRPr>
          </a:p>
        </p:txBody>
      </p:sp>
      <p:sp>
        <p:nvSpPr>
          <p:cNvPr id="6161" name="Rectangle 12"/>
          <p:cNvSpPr/>
          <p:nvPr/>
        </p:nvSpPr>
        <p:spPr>
          <a:xfrm>
            <a:off x="0" y="325278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Verdana" panose="020B0604030504040204" pitchFamily="34" charset="0"/>
            </a:endParaRPr>
          </a:p>
        </p:txBody>
      </p:sp>
      <p:sp>
        <p:nvSpPr>
          <p:cNvPr id="6162" name="Text Box 13"/>
          <p:cNvSpPr txBox="1"/>
          <p:nvPr/>
        </p:nvSpPr>
        <p:spPr>
          <a:xfrm>
            <a:off x="533400" y="1773238"/>
            <a:ext cx="41910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宋体" panose="02010600030101010101" pitchFamily="2" charset="-122"/>
              </a:rPr>
              <a:t>计算</a:t>
            </a:r>
            <a:r>
              <a:rPr lang="en-US" altLang="zh-CN" sz="3600" b="1">
                <a:latin typeface="宋体" panose="02010600030101010101" pitchFamily="2" charset="-122"/>
              </a:rPr>
              <a:t>:</a:t>
            </a:r>
            <a:endParaRPr lang="en-US" altLang="zh-CN" sz="3600" b="1">
              <a:latin typeface="宋体" panose="02010600030101010101" pitchFamily="2" charset="-122"/>
            </a:endParaRPr>
          </a:p>
        </p:txBody>
      </p:sp>
      <p:sp>
        <p:nvSpPr>
          <p:cNvPr id="6163" name="Rectangle 14"/>
          <p:cNvSpPr/>
          <p:nvPr/>
        </p:nvSpPr>
        <p:spPr>
          <a:xfrm>
            <a:off x="0" y="325278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Verdana" panose="020B0604030504040204" pitchFamily="34" charset="0"/>
            </a:endParaRPr>
          </a:p>
        </p:txBody>
      </p:sp>
      <p:sp>
        <p:nvSpPr>
          <p:cNvPr id="6164" name="Rectangle 15"/>
          <p:cNvSpPr/>
          <p:nvPr/>
        </p:nvSpPr>
        <p:spPr>
          <a:xfrm>
            <a:off x="0" y="325278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Verdana" panose="020B0604030504040204" pitchFamily="34" charset="0"/>
            </a:endParaRPr>
          </a:p>
        </p:txBody>
      </p:sp>
      <p:sp>
        <p:nvSpPr>
          <p:cNvPr id="6165" name="Rectangle 16"/>
          <p:cNvSpPr/>
          <p:nvPr/>
        </p:nvSpPr>
        <p:spPr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Verdana" panose="020B0604030504040204" pitchFamily="34" charset="0"/>
            </a:endParaRPr>
          </a:p>
        </p:txBody>
      </p:sp>
      <p:sp>
        <p:nvSpPr>
          <p:cNvPr id="6166" name="Rectangle 17"/>
          <p:cNvSpPr/>
          <p:nvPr/>
        </p:nvSpPr>
        <p:spPr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Verdana" panose="020B0604030504040204" pitchFamily="34" charset="0"/>
            </a:endParaRPr>
          </a:p>
        </p:txBody>
      </p:sp>
      <p:sp>
        <p:nvSpPr>
          <p:cNvPr id="6167" name="Rectangle 18"/>
          <p:cNvSpPr/>
          <p:nvPr/>
        </p:nvSpPr>
        <p:spPr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Verdana" panose="020B0604030504040204" pitchFamily="34" charset="0"/>
            </a:endParaRPr>
          </a:p>
        </p:txBody>
      </p:sp>
      <p:sp>
        <p:nvSpPr>
          <p:cNvPr id="6168" name="Rectangle 19"/>
          <p:cNvSpPr/>
          <p:nvPr/>
        </p:nvSpPr>
        <p:spPr>
          <a:xfrm>
            <a:off x="3989388" y="3935413"/>
            <a:ext cx="215900" cy="2444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eaLnBrk="0" hangingPunct="0"/>
            <a:r>
              <a: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dirty="0">
              <a:latin typeface="Verdana" panose="020B0604030504040204" pitchFamily="34" charset="0"/>
            </a:endParaRPr>
          </a:p>
        </p:txBody>
      </p:sp>
      <p:sp>
        <p:nvSpPr>
          <p:cNvPr id="6169" name="Rectangle 20"/>
          <p:cNvSpPr/>
          <p:nvPr/>
        </p:nvSpPr>
        <p:spPr>
          <a:xfrm>
            <a:off x="3989388" y="4360863"/>
            <a:ext cx="252412" cy="2444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eaLnBrk="0" hangingPunct="0"/>
            <a:r>
              <a: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800" dirty="0">
                <a:latin typeface="Verdana" panose="020B0604030504040204" pitchFamily="34" charset="0"/>
              </a:rPr>
              <a:t> </a:t>
            </a:r>
            <a:endParaRPr lang="zh-CN" altLang="en-US" dirty="0">
              <a:latin typeface="Verdana" panose="020B0604030504040204" pitchFamily="34" charset="0"/>
            </a:endParaRPr>
          </a:p>
        </p:txBody>
      </p:sp>
      <p:sp>
        <p:nvSpPr>
          <p:cNvPr id="6170" name="Rectangle 21"/>
          <p:cNvSpPr/>
          <p:nvPr/>
        </p:nvSpPr>
        <p:spPr>
          <a:xfrm>
            <a:off x="152400" y="323373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Verdana" panose="020B0604030504040204" pitchFamily="34" charset="0"/>
            </a:endParaRPr>
          </a:p>
        </p:txBody>
      </p:sp>
      <p:graphicFrame>
        <p:nvGraphicFramePr>
          <p:cNvPr id="6146" name="Object 22"/>
          <p:cNvGraphicFramePr/>
          <p:nvPr/>
        </p:nvGraphicFramePr>
        <p:xfrm>
          <a:off x="2228850" y="1905000"/>
          <a:ext cx="2495550" cy="1054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8" name="" r:id="rId1" imgW="723265" imgH="355600" progId="Equation.3">
                  <p:embed/>
                </p:oleObj>
              </mc:Choice>
              <mc:Fallback>
                <p:oleObj name="" r:id="rId1" imgW="723265" imgH="355600" progId="Equation.3">
                  <p:embed/>
                  <p:pic>
                    <p:nvPicPr>
                      <p:cNvPr id="0" name="图片 310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228850" y="1905000"/>
                        <a:ext cx="2495550" cy="10541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7" name="Object 23"/>
          <p:cNvGraphicFramePr/>
          <p:nvPr/>
        </p:nvGraphicFramePr>
        <p:xfrm>
          <a:off x="2209800" y="3200400"/>
          <a:ext cx="3997325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9" name="" r:id="rId3" imgW="1433830" imgH="355600" progId="Equation.3">
                  <p:embed/>
                </p:oleObj>
              </mc:Choice>
              <mc:Fallback>
                <p:oleObj name="" r:id="rId3" imgW="1433830" imgH="355600" progId="Equation.3">
                  <p:embed/>
                  <p:pic>
                    <p:nvPicPr>
                      <p:cNvPr id="0" name="图片 3108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09800" y="3200400"/>
                        <a:ext cx="3997325" cy="9810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8" name="Object 24"/>
          <p:cNvGraphicFramePr/>
          <p:nvPr/>
        </p:nvGraphicFramePr>
        <p:xfrm>
          <a:off x="2209800" y="4724400"/>
          <a:ext cx="3649663" cy="1131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0" name="" r:id="rId5" imgW="1218565" imgH="381000" progId="Equation.3">
                  <p:embed/>
                </p:oleObj>
              </mc:Choice>
              <mc:Fallback>
                <p:oleObj name="" r:id="rId5" imgW="1218565" imgH="381000" progId="Equation.3">
                  <p:embed/>
                  <p:pic>
                    <p:nvPicPr>
                      <p:cNvPr id="0" name="图片 3109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09800" y="4724400"/>
                        <a:ext cx="3649663" cy="11318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71" name="Rectangle 25"/>
          <p:cNvSpPr/>
          <p:nvPr/>
        </p:nvSpPr>
        <p:spPr>
          <a:xfrm>
            <a:off x="0" y="27432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Verdana" panose="020B0604030504040204" pitchFamily="34" charset="0"/>
            </a:endParaRPr>
          </a:p>
        </p:txBody>
      </p:sp>
      <p:sp>
        <p:nvSpPr>
          <p:cNvPr id="6172" name="Rectangle 26"/>
          <p:cNvSpPr/>
          <p:nvPr/>
        </p:nvSpPr>
        <p:spPr>
          <a:xfrm>
            <a:off x="0" y="37338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Verdana" panose="020B0604030504040204" pitchFamily="34" charset="0"/>
            </a:endParaRPr>
          </a:p>
        </p:txBody>
      </p:sp>
      <p:sp>
        <p:nvSpPr>
          <p:cNvPr id="6173" name="WordArt 27"/>
          <p:cNvSpPr>
            <a:spLocks noChangeArrowheads="1" noChangeShapeType="1" noTextEdit="1"/>
          </p:cNvSpPr>
          <p:nvPr/>
        </p:nvSpPr>
        <p:spPr bwMode="auto">
          <a:xfrm>
            <a:off x="4419600" y="533400"/>
            <a:ext cx="4267200" cy="762000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0" cap="none" spc="0" normalizeH="0" baseline="0" noProof="0" dirty="0">
                <a:ln w="12700">
                  <a:solidFill>
                    <a:srgbClr val="EAEAEA"/>
                  </a:solidFill>
                  <a:round/>
                </a:ln>
                <a:solidFill>
                  <a:srgbClr val="99000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相信你是最棒的</a:t>
            </a:r>
            <a:r>
              <a:rPr kumimoji="0" lang="zh-CN" altLang="en-US" sz="3600" b="0" i="0" u="none" strike="noStrike" kern="10" cap="none" spc="0" normalizeH="0" baseline="0" noProof="0" dirty="0">
                <a:ln w="12700">
                  <a:solidFill>
                    <a:srgbClr val="EAEAEA"/>
                  </a:solidFill>
                  <a:round/>
                </a:ln>
                <a:solidFill>
                  <a:srgbClr val="99000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！</a:t>
            </a:r>
            <a:endParaRPr kumimoji="0" lang="zh-CN" altLang="en-US" sz="3600" b="0" i="0" u="none" strike="noStrike" kern="10" cap="none" spc="0" normalizeH="0" baseline="0" noProof="0" dirty="0">
              <a:ln w="12700">
                <a:solidFill>
                  <a:srgbClr val="EAEAEA"/>
                </a:solidFill>
                <a:round/>
              </a:ln>
              <a:solidFill>
                <a:srgbClr val="990000"/>
              </a:soli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5" name="Rectangle 2"/>
          <p:cNvSpPr/>
          <p:nvPr/>
        </p:nvSpPr>
        <p:spPr>
          <a:xfrm>
            <a:off x="0" y="325278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Verdana" panose="020B0604030504040204" pitchFamily="34" charset="0"/>
            </a:endParaRPr>
          </a:p>
        </p:txBody>
      </p:sp>
      <p:sp>
        <p:nvSpPr>
          <p:cNvPr id="7176" name="Rectangle 3"/>
          <p:cNvSpPr/>
          <p:nvPr/>
        </p:nvSpPr>
        <p:spPr>
          <a:xfrm>
            <a:off x="0" y="325278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Verdana" panose="020B0604030504040204" pitchFamily="34" charset="0"/>
            </a:endParaRPr>
          </a:p>
        </p:txBody>
      </p:sp>
      <p:sp>
        <p:nvSpPr>
          <p:cNvPr id="7177" name="Rectangle 4"/>
          <p:cNvSpPr/>
          <p:nvPr/>
        </p:nvSpPr>
        <p:spPr>
          <a:xfrm>
            <a:off x="0" y="325278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Verdana" panose="020B0604030504040204" pitchFamily="34" charset="0"/>
            </a:endParaRPr>
          </a:p>
        </p:txBody>
      </p:sp>
      <p:sp>
        <p:nvSpPr>
          <p:cNvPr id="7178" name="Rectangle 5"/>
          <p:cNvSpPr/>
          <p:nvPr/>
        </p:nvSpPr>
        <p:spPr>
          <a:xfrm>
            <a:off x="0" y="325278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Verdana" panose="020B0604030504040204" pitchFamily="34" charset="0"/>
            </a:endParaRPr>
          </a:p>
        </p:txBody>
      </p:sp>
      <p:sp>
        <p:nvSpPr>
          <p:cNvPr id="7179" name="Rectangle 6"/>
          <p:cNvSpPr/>
          <p:nvPr/>
        </p:nvSpPr>
        <p:spPr>
          <a:xfrm>
            <a:off x="0" y="325278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Verdana" panose="020B0604030504040204" pitchFamily="34" charset="0"/>
            </a:endParaRPr>
          </a:p>
        </p:txBody>
      </p:sp>
      <p:sp>
        <p:nvSpPr>
          <p:cNvPr id="7180" name="Rectangle 7"/>
          <p:cNvSpPr/>
          <p:nvPr/>
        </p:nvSpPr>
        <p:spPr>
          <a:xfrm>
            <a:off x="0" y="325278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Verdana" panose="020B0604030504040204" pitchFamily="34" charset="0"/>
            </a:endParaRPr>
          </a:p>
        </p:txBody>
      </p:sp>
      <p:sp>
        <p:nvSpPr>
          <p:cNvPr id="7181" name="Rectangle 8"/>
          <p:cNvSpPr/>
          <p:nvPr/>
        </p:nvSpPr>
        <p:spPr>
          <a:xfrm>
            <a:off x="0" y="325278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Verdana" panose="020B0604030504040204" pitchFamily="34" charset="0"/>
            </a:endParaRPr>
          </a:p>
        </p:txBody>
      </p:sp>
      <p:sp>
        <p:nvSpPr>
          <p:cNvPr id="7182" name="Rectangle 9"/>
          <p:cNvSpPr/>
          <p:nvPr/>
        </p:nvSpPr>
        <p:spPr>
          <a:xfrm>
            <a:off x="0" y="325278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Verdana" panose="020B0604030504040204" pitchFamily="34" charset="0"/>
            </a:endParaRPr>
          </a:p>
        </p:txBody>
      </p:sp>
      <p:sp>
        <p:nvSpPr>
          <p:cNvPr id="7183" name="Rectangle 10"/>
          <p:cNvSpPr/>
          <p:nvPr/>
        </p:nvSpPr>
        <p:spPr>
          <a:xfrm>
            <a:off x="0" y="313055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Verdana" panose="020B0604030504040204" pitchFamily="34" charset="0"/>
            </a:endParaRPr>
          </a:p>
        </p:txBody>
      </p:sp>
      <p:sp>
        <p:nvSpPr>
          <p:cNvPr id="7184" name="Rectangle 11"/>
          <p:cNvSpPr/>
          <p:nvPr/>
        </p:nvSpPr>
        <p:spPr>
          <a:xfrm>
            <a:off x="0" y="325278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Verdana" panose="020B0604030504040204" pitchFamily="34" charset="0"/>
            </a:endParaRPr>
          </a:p>
        </p:txBody>
      </p:sp>
      <p:sp>
        <p:nvSpPr>
          <p:cNvPr id="7185" name="Rectangle 12"/>
          <p:cNvSpPr/>
          <p:nvPr/>
        </p:nvSpPr>
        <p:spPr>
          <a:xfrm>
            <a:off x="0" y="325278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Verdana" panose="020B0604030504040204" pitchFamily="34" charset="0"/>
            </a:endParaRPr>
          </a:p>
        </p:txBody>
      </p:sp>
      <p:sp>
        <p:nvSpPr>
          <p:cNvPr id="7186" name="Rectangle 13"/>
          <p:cNvSpPr/>
          <p:nvPr/>
        </p:nvSpPr>
        <p:spPr>
          <a:xfrm>
            <a:off x="0" y="325278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Verdana" panose="020B0604030504040204" pitchFamily="34" charset="0"/>
            </a:endParaRPr>
          </a:p>
        </p:txBody>
      </p:sp>
      <p:sp>
        <p:nvSpPr>
          <p:cNvPr id="7187" name="Rectangle 14"/>
          <p:cNvSpPr/>
          <p:nvPr/>
        </p:nvSpPr>
        <p:spPr>
          <a:xfrm>
            <a:off x="0" y="325278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Verdana" panose="020B0604030504040204" pitchFamily="34" charset="0"/>
            </a:endParaRPr>
          </a:p>
        </p:txBody>
      </p:sp>
      <p:sp>
        <p:nvSpPr>
          <p:cNvPr id="7188" name="Rectangle 15"/>
          <p:cNvSpPr/>
          <p:nvPr/>
        </p:nvSpPr>
        <p:spPr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Verdana" panose="020B0604030504040204" pitchFamily="34" charset="0"/>
            </a:endParaRPr>
          </a:p>
        </p:txBody>
      </p:sp>
      <p:sp>
        <p:nvSpPr>
          <p:cNvPr id="7189" name="Rectangle 16"/>
          <p:cNvSpPr/>
          <p:nvPr/>
        </p:nvSpPr>
        <p:spPr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Verdana" panose="020B0604030504040204" pitchFamily="34" charset="0"/>
            </a:endParaRPr>
          </a:p>
        </p:txBody>
      </p:sp>
      <p:sp>
        <p:nvSpPr>
          <p:cNvPr id="7190" name="Rectangle 17"/>
          <p:cNvSpPr/>
          <p:nvPr/>
        </p:nvSpPr>
        <p:spPr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Verdana" panose="020B0604030504040204" pitchFamily="34" charset="0"/>
            </a:endParaRPr>
          </a:p>
        </p:txBody>
      </p:sp>
      <p:sp>
        <p:nvSpPr>
          <p:cNvPr id="7191" name="Rectangle 18"/>
          <p:cNvSpPr/>
          <p:nvPr/>
        </p:nvSpPr>
        <p:spPr>
          <a:xfrm>
            <a:off x="3989388" y="3094038"/>
            <a:ext cx="215900" cy="2444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eaLnBrk="0" hangingPunct="0"/>
            <a:r>
              <a: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dirty="0">
              <a:latin typeface="Verdana" panose="020B0604030504040204" pitchFamily="34" charset="0"/>
            </a:endParaRPr>
          </a:p>
        </p:txBody>
      </p:sp>
      <p:sp>
        <p:nvSpPr>
          <p:cNvPr id="7193" name="Rectangle 20"/>
          <p:cNvSpPr/>
          <p:nvPr/>
        </p:nvSpPr>
        <p:spPr>
          <a:xfrm>
            <a:off x="152400" y="323373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Verdana" panose="020B0604030504040204" pitchFamily="34" charset="0"/>
            </a:endParaRPr>
          </a:p>
        </p:txBody>
      </p:sp>
      <p:sp>
        <p:nvSpPr>
          <p:cNvPr id="7194" name="Rectangle 21"/>
          <p:cNvSpPr/>
          <p:nvPr/>
        </p:nvSpPr>
        <p:spPr>
          <a:xfrm>
            <a:off x="0" y="27432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Verdana" panose="020B0604030504040204" pitchFamily="34" charset="0"/>
            </a:endParaRPr>
          </a:p>
        </p:txBody>
      </p:sp>
      <p:sp>
        <p:nvSpPr>
          <p:cNvPr id="7195" name="Rectangle 22"/>
          <p:cNvSpPr/>
          <p:nvPr/>
        </p:nvSpPr>
        <p:spPr>
          <a:xfrm>
            <a:off x="0" y="39497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Verdana" panose="020B0604030504040204" pitchFamily="34" charset="0"/>
            </a:endParaRPr>
          </a:p>
        </p:txBody>
      </p:sp>
      <p:graphicFrame>
        <p:nvGraphicFramePr>
          <p:cNvPr id="7170" name="Object 3"/>
          <p:cNvGraphicFramePr>
            <a:graphicFrameLocks noChangeAspect="1"/>
          </p:cNvGraphicFramePr>
          <p:nvPr/>
        </p:nvGraphicFramePr>
        <p:xfrm>
          <a:off x="1616710" y="1163638"/>
          <a:ext cx="1600200" cy="1379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1" name="" r:id="rId1" imgW="596900" imgH="393700" progId="Equation.3">
                  <p:embed/>
                </p:oleObj>
              </mc:Choice>
              <mc:Fallback>
                <p:oleObj name="" r:id="rId1" imgW="596900" imgH="393700" progId="Equation.3">
                  <p:embed/>
                  <p:pic>
                    <p:nvPicPr>
                      <p:cNvPr id="0" name="图片 3110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616710" y="1163638"/>
                        <a:ext cx="1600200" cy="13795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96" name="WordArt 30"/>
          <p:cNvSpPr>
            <a:spLocks noTextEdit="1"/>
          </p:cNvSpPr>
          <p:nvPr/>
        </p:nvSpPr>
        <p:spPr>
          <a:xfrm>
            <a:off x="228600" y="205740"/>
            <a:ext cx="775970" cy="13519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？</a:t>
            </a:r>
            <a:endParaRPr lang="zh-CN" altLang="en-US" sz="3600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7171" name="Object 33"/>
          <p:cNvGraphicFramePr/>
          <p:nvPr/>
        </p:nvGraphicFramePr>
        <p:xfrm>
          <a:off x="4536440" y="1023620"/>
          <a:ext cx="4267200" cy="166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2" name="" r:id="rId3" imgW="913765" imgH="381000" progId="Equation.3">
                  <p:embed/>
                </p:oleObj>
              </mc:Choice>
              <mc:Fallback>
                <p:oleObj name="" r:id="rId3" imgW="913765" imgH="381000" progId="Equation.3">
                  <p:embed/>
                  <p:pic>
                    <p:nvPicPr>
                      <p:cNvPr id="0" name="图片 311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36440" y="1023620"/>
                        <a:ext cx="4267200" cy="16605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92" name="Text Box 7"/>
          <p:cNvSpPr txBox="1"/>
          <p:nvPr/>
        </p:nvSpPr>
        <p:spPr>
          <a:xfrm>
            <a:off x="1004570" y="413385"/>
            <a:ext cx="8013065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latin typeface="Times New Roman" panose="02020603050405020304" pitchFamily="18" charset="0"/>
                <a:sym typeface="Wingdings" panose="05000000000000000000" pitchFamily="2" charset="2"/>
              </a:rPr>
              <a:t>异分母的</a:t>
            </a:r>
            <a:r>
              <a:rPr lang="zh-CN" altLang="en-US" sz="3600" b="1" dirty="0">
                <a:solidFill>
                  <a:srgbClr val="780000"/>
                </a:solidFill>
                <a:latin typeface="Times New Roman" panose="02020603050405020304" pitchFamily="18" charset="0"/>
                <a:sym typeface="Wingdings" panose="05000000000000000000" pitchFamily="2" charset="2"/>
              </a:rPr>
              <a:t>分式</a:t>
            </a:r>
            <a:r>
              <a:rPr lang="zh-CN" altLang="en-US" sz="3600" b="1" dirty="0">
                <a:latin typeface="Times New Roman" panose="02020603050405020304" pitchFamily="18" charset="0"/>
                <a:sym typeface="Wingdings" panose="05000000000000000000" pitchFamily="2" charset="2"/>
              </a:rPr>
              <a:t>加减法要遵守什么法则呢</a:t>
            </a:r>
            <a:r>
              <a:rPr lang="en-US" altLang="zh-CN" sz="3600" b="1" dirty="0">
                <a:latin typeface="Times New Roman" panose="02020603050405020304" pitchFamily="18" charset="0"/>
                <a:sym typeface="Wingdings" panose="05000000000000000000" pitchFamily="2" charset="2"/>
              </a:rPr>
              <a:t>?</a:t>
            </a:r>
            <a:endParaRPr lang="en-US" altLang="zh-CN" sz="3600" b="1" dirty="0">
              <a:latin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8194" name="AutoShape 9"/>
          <p:cNvSpPr/>
          <p:nvPr/>
        </p:nvSpPr>
        <p:spPr>
          <a:xfrm>
            <a:off x="2263775" y="2137410"/>
            <a:ext cx="6753860" cy="4128770"/>
          </a:xfrm>
          <a:prstGeom prst="horizontalScroll">
            <a:avLst>
              <a:gd name="adj" fmla="val 12500"/>
            </a:avLst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</a:rPr>
              <a:t>异分母分式相加减</a:t>
            </a:r>
            <a:r>
              <a:rPr lang="en-US" altLang="zh-CN" sz="4000" b="1" dirty="0">
                <a:solidFill>
                  <a:srgbClr val="FF0000"/>
                </a:solidFill>
                <a:latin typeface="宋体" panose="02010600030101010101" pitchFamily="2" charset="-122"/>
              </a:rPr>
              <a:t>,</a:t>
            </a:r>
            <a:endParaRPr lang="en-US" altLang="zh-CN" sz="4000" b="1" dirty="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0000FF"/>
                </a:solidFill>
                <a:latin typeface="宋体" panose="02010600030101010101" pitchFamily="2" charset="-122"/>
              </a:rPr>
              <a:t>先通分</a:t>
            </a:r>
            <a:r>
              <a:rPr lang="en-US" altLang="zh-CN" sz="4000" b="1" dirty="0">
                <a:solidFill>
                  <a:srgbClr val="0000FF"/>
                </a:solidFill>
                <a:latin typeface="宋体" panose="02010600030101010101" pitchFamily="2" charset="-122"/>
              </a:rPr>
              <a:t>,</a:t>
            </a:r>
            <a:r>
              <a:rPr lang="zh-CN" altLang="en-US" sz="4000" b="1" dirty="0">
                <a:solidFill>
                  <a:srgbClr val="0000FF"/>
                </a:solidFill>
                <a:latin typeface="宋体" panose="02010600030101010101" pitchFamily="2" charset="-122"/>
              </a:rPr>
              <a:t>变为同分母的分式</a:t>
            </a:r>
            <a:r>
              <a:rPr lang="en-US" altLang="zh-CN" sz="4000" b="1" dirty="0">
                <a:solidFill>
                  <a:srgbClr val="0000FF"/>
                </a:solidFill>
                <a:latin typeface="宋体" panose="02010600030101010101" pitchFamily="2" charset="-122"/>
              </a:rPr>
              <a:t>,</a:t>
            </a:r>
            <a:endParaRPr lang="en-US" altLang="zh-CN" sz="4000" b="1" dirty="0">
              <a:solidFill>
                <a:srgbClr val="0000FF"/>
              </a:solidFill>
              <a:latin typeface="宋体" panose="02010600030101010101" pitchFamily="2" charset="-122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0000FF"/>
                </a:solidFill>
                <a:latin typeface="宋体" panose="02010600030101010101" pitchFamily="2" charset="-122"/>
              </a:rPr>
              <a:t>再加减</a:t>
            </a:r>
            <a:endParaRPr lang="zh-CN" altLang="en-US" sz="40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grpSp>
        <p:nvGrpSpPr>
          <p:cNvPr id="8195" name="Group 3"/>
          <p:cNvGrpSpPr/>
          <p:nvPr/>
        </p:nvGrpSpPr>
        <p:grpSpPr>
          <a:xfrm>
            <a:off x="79058" y="5387975"/>
            <a:ext cx="6624637" cy="1508125"/>
            <a:chOff x="0" y="0"/>
            <a:chExt cx="4173" cy="950"/>
          </a:xfrm>
        </p:grpSpPr>
        <p:sp>
          <p:nvSpPr>
            <p:cNvPr id="34820" name="AutoShape 11"/>
            <p:cNvSpPr/>
            <p:nvPr/>
          </p:nvSpPr>
          <p:spPr>
            <a:xfrm rot="10800000">
              <a:off x="0" y="88"/>
              <a:ext cx="4173" cy="837"/>
            </a:xfrm>
            <a:prstGeom prst="wedgeRectCallout">
              <a:avLst>
                <a:gd name="adj1" fmla="val -39912"/>
                <a:gd name="adj2" fmla="val 82375"/>
              </a:avLst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rot="1080000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endParaRPr lang="zh-CN" altLang="en-US" sz="2400" dirty="0">
                <a:solidFill>
                  <a:srgbClr val="3333FF"/>
                </a:solidFill>
              </a:endParaRPr>
            </a:p>
          </p:txBody>
        </p:sp>
        <p:graphicFrame>
          <p:nvGraphicFramePr>
            <p:cNvPr id="34821" name="Object 5"/>
            <p:cNvGraphicFramePr>
              <a:graphicFrameLocks noChangeAspect="1"/>
            </p:cNvGraphicFramePr>
            <p:nvPr/>
          </p:nvGraphicFramePr>
          <p:xfrm>
            <a:off x="46" y="0"/>
            <a:ext cx="4037" cy="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1" name="" r:id="rId5" imgW="1651000" imgH="393700" progId="Equation.3">
                    <p:embed/>
                  </p:oleObj>
                </mc:Choice>
                <mc:Fallback>
                  <p:oleObj name="" r:id="rId5" imgW="1651000" imgH="393700" progId="Equation.3">
                    <p:embed/>
                    <p:pic>
                      <p:nvPicPr>
                        <p:cNvPr id="0" name="图片 3080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46" y="0"/>
                          <a:ext cx="4037" cy="95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719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charRg st="1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8194">
                                            <p:txEl>
                                              <p:charRg st="10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charRg st="24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2000"/>
                                        <p:tgtEl>
                                          <p:spTgt spid="8194">
                                            <p:txEl>
                                              <p:charRg st="24" end="2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3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92581" name="文本框 792580"/>
          <p:cNvSpPr txBox="1"/>
          <p:nvPr/>
        </p:nvSpPr>
        <p:spPr>
          <a:xfrm>
            <a:off x="192405" y="1879283"/>
            <a:ext cx="208756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buClr>
                <a:schemeClr val="bg1"/>
              </a:buClr>
            </a:pPr>
            <a:r>
              <a:rPr lang="en-US" altLang="zh-CN" sz="3600" dirty="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⑵</a:t>
            </a:r>
            <a:r>
              <a:rPr lang="zh-CN" altLang="en-US" sz="3600" dirty="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原式</a:t>
            </a:r>
            <a:endParaRPr lang="zh-CN" altLang="en-US" sz="3600">
              <a:effectLst>
                <a:outerShdw blurRad="38100" dist="38100" dir="2700000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92586" name="云形标注 792585"/>
          <p:cNvSpPr/>
          <p:nvPr/>
        </p:nvSpPr>
        <p:spPr>
          <a:xfrm>
            <a:off x="6079490" y="3068638"/>
            <a:ext cx="2735263" cy="1439862"/>
          </a:xfrm>
          <a:prstGeom prst="cloudCallout">
            <a:avLst>
              <a:gd name="adj1" fmla="val -68051"/>
              <a:gd name="adj2" fmla="val -78884"/>
            </a:avLst>
          </a:prstGeom>
          <a:gradFill rotWithShape="1">
            <a:gsLst>
              <a:gs pos="0">
                <a:schemeClr val="bg1"/>
              </a:gs>
              <a:gs pos="100000">
                <a:srgbClr val="FEE8FC"/>
              </a:gs>
            </a:gsLst>
            <a:path path="rect">
              <a:fillToRect l="50000" t="50000" r="50000" b="50000"/>
            </a:path>
            <a:tileRect/>
          </a:gradFill>
          <a:ln w="12700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eaLnBrk="1" hangingPunct="1"/>
            <a:endParaRPr sz="3200" dirty="0">
              <a:solidFill>
                <a:srgbClr val="924ABE"/>
              </a:solidFill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792587" name="矩形 792586"/>
          <p:cNvSpPr/>
          <p:nvPr/>
        </p:nvSpPr>
        <p:spPr>
          <a:xfrm>
            <a:off x="6398578" y="3152140"/>
            <a:ext cx="2232025" cy="106680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3200" dirty="0">
                <a:solidFill>
                  <a:srgbClr val="924ABE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  <a:ea typeface="黑体" panose="02010609060101010101" pitchFamily="49" charset="-122"/>
              </a:rPr>
              <a:t>  </a:t>
            </a:r>
            <a:r>
              <a:rPr lang="zh-CN" altLang="en-US" sz="3200" dirty="0">
                <a:solidFill>
                  <a:srgbClr val="924ABE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  <a:ea typeface="黑体" panose="02010609060101010101" pitchFamily="49" charset="-122"/>
              </a:rPr>
              <a:t>先通分</a:t>
            </a:r>
            <a:r>
              <a:rPr lang="en-US" altLang="zh-CN" sz="3200" dirty="0">
                <a:solidFill>
                  <a:srgbClr val="924ABE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  <a:ea typeface="黑体" panose="02010609060101010101" pitchFamily="49" charset="-122"/>
              </a:rPr>
              <a:t>,</a:t>
            </a:r>
            <a:r>
              <a:rPr lang="zh-CN" altLang="en-US" sz="3200" dirty="0">
                <a:solidFill>
                  <a:srgbClr val="924ABE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  <a:ea typeface="黑体" panose="02010609060101010101" pitchFamily="49" charset="-122"/>
              </a:rPr>
              <a:t>化为同分母</a:t>
            </a:r>
            <a:endParaRPr lang="zh-CN" altLang="en-US" sz="3200" dirty="0">
              <a:solidFill>
                <a:srgbClr val="924ABE"/>
              </a:solidFill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792590" name="云形标注 792589"/>
          <p:cNvSpPr/>
          <p:nvPr/>
        </p:nvSpPr>
        <p:spPr>
          <a:xfrm>
            <a:off x="5254308" y="4964430"/>
            <a:ext cx="2592387" cy="1368425"/>
          </a:xfrm>
          <a:prstGeom prst="cloudCallout">
            <a:avLst>
              <a:gd name="adj1" fmla="val -102542"/>
              <a:gd name="adj2" fmla="val -57542"/>
            </a:avLst>
          </a:prstGeom>
          <a:gradFill rotWithShape="1">
            <a:gsLst>
              <a:gs pos="0">
                <a:schemeClr val="bg1"/>
              </a:gs>
              <a:gs pos="100000">
                <a:srgbClr val="FEE8FC"/>
              </a:gs>
            </a:gsLst>
            <a:path path="rect">
              <a:fillToRect l="50000" t="50000" r="50000" b="50000"/>
            </a:path>
            <a:tileRect/>
          </a:gradFill>
          <a:ln w="12700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eaLnBrk="1" hangingPunct="1"/>
            <a:endParaRPr sz="3200" dirty="0">
              <a:solidFill>
                <a:srgbClr val="924ABE"/>
              </a:solidFill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792591" name="矩形 792590"/>
          <p:cNvSpPr/>
          <p:nvPr/>
        </p:nvSpPr>
        <p:spPr>
          <a:xfrm>
            <a:off x="5610543" y="5115560"/>
            <a:ext cx="2305050" cy="106680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200" dirty="0">
                <a:solidFill>
                  <a:srgbClr val="924ABE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  <a:ea typeface="黑体" panose="02010609060101010101" pitchFamily="49" charset="-122"/>
              </a:rPr>
              <a:t>整理结果，化为最简</a:t>
            </a:r>
            <a:endParaRPr lang="zh-CN" altLang="en-US" sz="3200" dirty="0">
              <a:solidFill>
                <a:srgbClr val="924ABE"/>
              </a:solidFill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graphicFrame>
        <p:nvGraphicFramePr>
          <p:cNvPr id="792593" name="对象 792592"/>
          <p:cNvGraphicFramePr/>
          <p:nvPr/>
        </p:nvGraphicFramePr>
        <p:xfrm>
          <a:off x="1692275" y="1606233"/>
          <a:ext cx="7056438" cy="1187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7" name="" r:id="rId1" imgW="2691130" imgH="431800" progId="Equation.3">
                  <p:embed/>
                </p:oleObj>
              </mc:Choice>
              <mc:Fallback>
                <p:oleObj name="" r:id="rId1" imgW="2691130" imgH="431800" progId="Equation.3">
                  <p:embed/>
                  <p:pic>
                    <p:nvPicPr>
                      <p:cNvPr id="0" name="图片 309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692275" y="1606233"/>
                        <a:ext cx="7056438" cy="11874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2596" name="对象 792595"/>
          <p:cNvGraphicFramePr/>
          <p:nvPr/>
        </p:nvGraphicFramePr>
        <p:xfrm>
          <a:off x="1692275" y="2949575"/>
          <a:ext cx="3562350" cy="1187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6" name="" r:id="rId3" imgW="1358265" imgH="431800" progId="Equation.3">
                  <p:embed/>
                </p:oleObj>
              </mc:Choice>
              <mc:Fallback>
                <p:oleObj name="" r:id="rId3" imgW="1358265" imgH="431800" progId="Equation.3">
                  <p:embed/>
                  <p:pic>
                    <p:nvPicPr>
                      <p:cNvPr id="0" name="图片 309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92275" y="2949575"/>
                        <a:ext cx="3562350" cy="11874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2597" name="对象 792596"/>
          <p:cNvGraphicFramePr/>
          <p:nvPr/>
        </p:nvGraphicFramePr>
        <p:xfrm>
          <a:off x="1692275" y="4218940"/>
          <a:ext cx="2097088" cy="1187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" r:id="rId5" imgW="799465" imgH="431800" progId="Equation.3">
                  <p:embed/>
                </p:oleObj>
              </mc:Choice>
              <mc:Fallback>
                <p:oleObj name="" r:id="rId5" imgW="799465" imgH="431800" progId="Equation.3">
                  <p:embed/>
                  <p:pic>
                    <p:nvPicPr>
                      <p:cNvPr id="0" name="图片 3080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692275" y="4218940"/>
                        <a:ext cx="2097088" cy="11874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83375" name="组合 783374"/>
          <p:cNvGrpSpPr/>
          <p:nvPr/>
        </p:nvGrpSpPr>
        <p:grpSpPr>
          <a:xfrm>
            <a:off x="60960" y="174607"/>
            <a:ext cx="4731385" cy="1092853"/>
            <a:chOff x="249" y="548"/>
            <a:chExt cx="2898" cy="444"/>
          </a:xfrm>
        </p:grpSpPr>
        <p:pic>
          <p:nvPicPr>
            <p:cNvPr id="783376" name="图片 783375" descr="螺旋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49" y="572"/>
              <a:ext cx="1134" cy="42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83377" name="文本框 783376"/>
            <p:cNvSpPr txBox="1"/>
            <p:nvPr/>
          </p:nvSpPr>
          <p:spPr>
            <a:xfrm>
              <a:off x="698" y="548"/>
              <a:ext cx="2449" cy="212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>
              <a:spAutoFit/>
            </a:bodyPr>
            <a:p>
              <a:pPr eaLnBrk="1" hangingPunct="1"/>
              <a:r>
                <a:rPr lang="zh-CN" altLang="en-US" sz="2800" i="1" dirty="0">
                  <a:solidFill>
                    <a:srgbClr val="FF0000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Arial" panose="020B0604020202020204" pitchFamily="34" charset="0"/>
                  <a:ea typeface="黑体" panose="02010609060101010101" pitchFamily="49" charset="-122"/>
                </a:rPr>
                <a:t>例题 </a:t>
              </a:r>
              <a:r>
                <a:rPr lang="en-US" altLang="zh-CN" sz="2800" i="1" dirty="0">
                  <a:solidFill>
                    <a:srgbClr val="FF0000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Arial" panose="020B0604020202020204" pitchFamily="34" charset="0"/>
                  <a:ea typeface="黑体" panose="02010609060101010101" pitchFamily="49" charset="-122"/>
                </a:rPr>
                <a:t>3</a:t>
              </a:r>
              <a:endParaRPr lang="en-US" altLang="zh-CN" sz="2800" i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graphicFrame>
        <p:nvGraphicFramePr>
          <p:cNvPr id="3" name="对象 2"/>
          <p:cNvGraphicFramePr/>
          <p:nvPr/>
        </p:nvGraphicFramePr>
        <p:xfrm>
          <a:off x="2552700" y="80010"/>
          <a:ext cx="3423920" cy="1187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" name="" r:id="rId8" imgW="1193165" imgH="431800" progId="Equation.3">
                  <p:embed/>
                </p:oleObj>
              </mc:Choice>
              <mc:Fallback>
                <p:oleObj name="" r:id="rId8" imgW="1193165" imgH="431800" progId="Equation.3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552700" y="80010"/>
                        <a:ext cx="3423920" cy="11874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2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2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2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2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2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2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2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2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2581" grpId="0"/>
      <p:bldP spid="792586" grpId="0" bldLvl="0" animBg="1"/>
      <p:bldP spid="792587" grpId="0"/>
      <p:bldP spid="792590" grpId="0" bldLvl="0" animBg="1"/>
      <p:bldP spid="79259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2286000" y="838200"/>
            <a:ext cx="2209800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itchFamily="49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Book Antiqua" pitchFamily="18" charset="0"/>
                <a:ea typeface="黑体" panose="02010609060101010101" pitchFamily="49" charset="-122"/>
                <a:cs typeface="+mn-cs"/>
                <a:sym typeface="Wingdings" panose="05000000000000000000" pitchFamily="2" charset="2"/>
              </a:rPr>
              <a:t>计算：</a:t>
            </a:r>
            <a:endParaRPr kumimoji="0" lang="zh-CN" altLang="en-US" sz="3600" b="1" i="0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Book Antiqua" pitchFamily="18" charset="0"/>
              <a:ea typeface="黑体" panose="02010609060101010101" pitchFamily="49" charset="-122"/>
              <a:cs typeface="+mn-cs"/>
              <a:sym typeface="Wingdings" panose="05000000000000000000" pitchFamily="2" charset="2"/>
            </a:endParaRP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457835" y="1887220"/>
            <a:ext cx="1295400" cy="5191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28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  <a:cs typeface="+mn-cs"/>
                <a:sym typeface="Wingdings" panose="05000000000000000000" pitchFamily="2" charset="2"/>
              </a:rPr>
              <a:t>（</a:t>
            </a:r>
            <a:r>
              <a:rPr kumimoji="0" lang="en-US" altLang="zh-CN" sz="28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  <a:cs typeface="+mn-cs"/>
                <a:sym typeface="Wingdings" panose="05000000000000000000" pitchFamily="2" charset="2"/>
              </a:rPr>
              <a:t>1</a:t>
            </a:r>
            <a:r>
              <a:rPr kumimoji="0" lang="zh-CN" altLang="en-US" sz="28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  <a:cs typeface="+mn-cs"/>
                <a:sym typeface="Wingdings" panose="05000000000000000000" pitchFamily="2" charset="2"/>
              </a:rPr>
              <a:t>）</a:t>
            </a:r>
            <a:endParaRPr kumimoji="0" lang="zh-CN" altLang="en-US" sz="2800" b="1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  <a:ea typeface="黑体" panose="02010609060101010101" pitchFamily="49" charset="-122"/>
              <a:cs typeface="+mn-cs"/>
              <a:sym typeface="Wingdings" panose="05000000000000000000" pitchFamily="2" charset="2"/>
            </a:endParaRPr>
          </a:p>
        </p:txBody>
      </p:sp>
      <p:grpSp>
        <p:nvGrpSpPr>
          <p:cNvPr id="39940" name="Group 16"/>
          <p:cNvGrpSpPr/>
          <p:nvPr/>
        </p:nvGrpSpPr>
        <p:grpSpPr>
          <a:xfrm>
            <a:off x="0" y="4540696"/>
            <a:ext cx="9040495" cy="1221092"/>
            <a:chOff x="334" y="3281"/>
            <a:chExt cx="5186" cy="538"/>
          </a:xfrm>
        </p:grpSpPr>
        <p:sp>
          <p:nvSpPr>
            <p:cNvPr id="39948" name="Text Box 6"/>
            <p:cNvSpPr txBox="1"/>
            <p:nvPr/>
          </p:nvSpPr>
          <p:spPr>
            <a:xfrm>
              <a:off x="334" y="3399"/>
              <a:ext cx="5186" cy="4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>
                <a:spcBef>
                  <a:spcPct val="50000"/>
                </a:spcBef>
                <a:buNone/>
              </a:pPr>
              <a:r>
                <a:rPr lang="zh-CN" altLang="en-US" sz="2800" b="1" dirty="0">
                  <a:latin typeface="Book Antiqua" pitchFamily="18" charset="0"/>
                  <a:ea typeface="黑体" panose="02010609060101010101" pitchFamily="49" charset="-122"/>
                  <a:sym typeface="Wingdings" panose="05000000000000000000" pitchFamily="2" charset="2"/>
                </a:rPr>
                <a:t>（</a:t>
              </a:r>
              <a:r>
                <a:rPr lang="en-US" altLang="zh-CN" sz="2800" b="1" dirty="0">
                  <a:latin typeface="Book Antiqua" pitchFamily="18" charset="0"/>
                  <a:ea typeface="黑体" panose="02010609060101010101" pitchFamily="49" charset="-122"/>
                  <a:sym typeface="Wingdings" panose="05000000000000000000" pitchFamily="2" charset="2"/>
                </a:rPr>
                <a:t>3</a:t>
              </a:r>
              <a:r>
                <a:rPr lang="zh-CN" altLang="en-US" sz="2800" b="1" dirty="0">
                  <a:latin typeface="Book Antiqua" pitchFamily="18" charset="0"/>
                  <a:ea typeface="黑体" panose="02010609060101010101" pitchFamily="49" charset="-122"/>
                  <a:sym typeface="Wingdings" panose="05000000000000000000" pitchFamily="2" charset="2"/>
                </a:rPr>
                <a:t>）</a:t>
              </a:r>
              <a:r>
                <a:rPr lang="zh-CN" altLang="en-US" sz="2800" dirty="0">
                  <a:latin typeface="Book Antiqua" pitchFamily="18" charset="0"/>
                  <a:ea typeface="黑体" panose="02010609060101010101" pitchFamily="49" charset="-122"/>
                  <a:sym typeface="Wingdings" panose="05000000000000000000" pitchFamily="2" charset="2"/>
                </a:rPr>
                <a:t>先化简，再求值：                     ，其中</a:t>
              </a:r>
              <a:r>
                <a:rPr lang="en-US" altLang="zh-CN" sz="2800" dirty="0">
                  <a:latin typeface="Book Antiqua" pitchFamily="18" charset="0"/>
                  <a:ea typeface="黑体" panose="02010609060101010101" pitchFamily="49" charset="-122"/>
                  <a:sym typeface="Wingdings" panose="05000000000000000000" pitchFamily="2" charset="2"/>
                </a:rPr>
                <a:t>x=3</a:t>
              </a:r>
              <a:r>
                <a:rPr lang="zh-CN" altLang="en-US" sz="2800" dirty="0">
                  <a:latin typeface="Book Antiqua" pitchFamily="18" charset="0"/>
                  <a:ea typeface="黑体" panose="02010609060101010101" pitchFamily="49" charset="-122"/>
                  <a:sym typeface="Wingdings" panose="05000000000000000000" pitchFamily="2" charset="2"/>
                </a:rPr>
                <a:t>．</a:t>
              </a:r>
              <a:endParaRPr lang="zh-CN" altLang="en-US" sz="2800" dirty="0">
                <a:latin typeface="Book Antiqua" pitchFamily="18" charset="0"/>
                <a:ea typeface="黑体" panose="02010609060101010101" pitchFamily="49" charset="-122"/>
                <a:sym typeface="Wingdings" panose="05000000000000000000" pitchFamily="2" charset="2"/>
              </a:endParaRPr>
            </a:p>
          </p:txBody>
        </p:sp>
        <p:graphicFrame>
          <p:nvGraphicFramePr>
            <p:cNvPr id="39949" name="Object 7"/>
            <p:cNvGraphicFramePr>
              <a:graphicFrameLocks noChangeAspect="1"/>
            </p:cNvGraphicFramePr>
            <p:nvPr/>
          </p:nvGraphicFramePr>
          <p:xfrm>
            <a:off x="2557" y="3281"/>
            <a:ext cx="1675" cy="5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5" name="" r:id="rId1" imgW="1091565" imgH="419100" progId="Equation.DSMT4">
                    <p:embed/>
                  </p:oleObj>
                </mc:Choice>
                <mc:Fallback>
                  <p:oleObj name="" r:id="rId1" imgW="1091565" imgH="419100" progId="Equation.DSMT4">
                    <p:embed/>
                    <p:pic>
                      <p:nvPicPr>
                        <p:cNvPr id="0" name="图片 3094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2557" y="3281"/>
                          <a:ext cx="1675" cy="53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39941" name="Picture 8" descr="做一做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457200"/>
            <a:ext cx="2524125" cy="862013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9942" name="Group 9"/>
          <p:cNvGrpSpPr/>
          <p:nvPr/>
        </p:nvGrpSpPr>
        <p:grpSpPr>
          <a:xfrm>
            <a:off x="331239" y="1668463"/>
            <a:ext cx="4229649" cy="2341089"/>
            <a:chOff x="-62" y="349"/>
            <a:chExt cx="2997" cy="1847"/>
          </a:xfrm>
        </p:grpSpPr>
        <p:sp>
          <p:nvSpPr>
            <p:cNvPr id="23562" name="Text Box 10"/>
            <p:cNvSpPr txBox="1">
              <a:spLocks noChangeArrowheads="1"/>
            </p:cNvSpPr>
            <p:nvPr/>
          </p:nvSpPr>
          <p:spPr bwMode="auto">
            <a:xfrm>
              <a:off x="-62" y="1784"/>
              <a:ext cx="873" cy="412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square">
              <a:spAutoFit/>
            </a:bodyPr>
            <a:lstStyle/>
            <a:p>
              <a:pPr marR="0" defTabSz="914400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r>
                <a:rPr kumimoji="0" lang="zh-CN" altLang="en-US" sz="2800" b="1" kern="1200" cap="none" spc="0" normalizeH="0" baseline="0" noProof="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Book Antiqua" pitchFamily="18" charset="0"/>
                  <a:ea typeface="黑体" panose="02010609060101010101" pitchFamily="49" charset="-122"/>
                  <a:cs typeface="+mn-cs"/>
                  <a:sym typeface="Wingdings" panose="05000000000000000000" pitchFamily="2" charset="2"/>
                </a:rPr>
                <a:t>（</a:t>
              </a:r>
              <a:r>
                <a:rPr kumimoji="0" lang="en-US" altLang="zh-CN" sz="2800" b="1" kern="1200" cap="none" spc="0" normalizeH="0" baseline="0" noProof="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Book Antiqua" pitchFamily="18" charset="0"/>
                  <a:ea typeface="黑体" panose="02010609060101010101" pitchFamily="49" charset="-122"/>
                  <a:cs typeface="+mn-cs"/>
                  <a:sym typeface="Wingdings" panose="05000000000000000000" pitchFamily="2" charset="2"/>
                </a:rPr>
                <a:t>2</a:t>
              </a:r>
              <a:r>
                <a:rPr kumimoji="0" lang="zh-CN" altLang="en-US" sz="2800" b="1" kern="1200" cap="none" spc="0" normalizeH="0" baseline="0" noProof="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Book Antiqua" pitchFamily="18" charset="0"/>
                  <a:ea typeface="黑体" panose="02010609060101010101" pitchFamily="49" charset="-122"/>
                  <a:cs typeface="+mn-cs"/>
                  <a:sym typeface="Wingdings" panose="05000000000000000000" pitchFamily="2" charset="2"/>
                </a:rPr>
                <a:t>）</a:t>
              </a:r>
              <a:endParaRPr kumimoji="0" lang="zh-CN" altLang="en-US" sz="28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  <a:cs typeface="+mn-cs"/>
                <a:sym typeface="Wingdings" panose="05000000000000000000" pitchFamily="2" charset="2"/>
              </a:endParaRPr>
            </a:p>
          </p:txBody>
        </p:sp>
        <p:graphicFrame>
          <p:nvGraphicFramePr>
            <p:cNvPr id="39947" name="Object 11"/>
            <p:cNvGraphicFramePr>
              <a:graphicFrameLocks noChangeAspect="1"/>
            </p:cNvGraphicFramePr>
            <p:nvPr/>
          </p:nvGraphicFramePr>
          <p:xfrm>
            <a:off x="871" y="349"/>
            <a:ext cx="2064" cy="75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4" name="" r:id="rId4" imgW="1269365" imgH="393700" progId="Equation.3">
                    <p:embed/>
                  </p:oleObj>
                </mc:Choice>
                <mc:Fallback>
                  <p:oleObj name="" r:id="rId4" imgW="1269365" imgH="393700" progId="Equation.3">
                    <p:embed/>
                    <p:pic>
                      <p:nvPicPr>
                        <p:cNvPr id="0" name="图片 3093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871" y="349"/>
                          <a:ext cx="2064" cy="75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3564" name="AutoShape 12"/>
          <p:cNvSpPr/>
          <p:nvPr/>
        </p:nvSpPr>
        <p:spPr>
          <a:xfrm>
            <a:off x="5410200" y="762000"/>
            <a:ext cx="3048000" cy="1219200"/>
          </a:xfrm>
          <a:prstGeom prst="wedgeRoundRectCallout">
            <a:avLst>
              <a:gd name="adj1" fmla="val -95731"/>
              <a:gd name="adj2" fmla="val 69139"/>
              <a:gd name="adj3" fmla="val 16667"/>
            </a:avLst>
          </a:prstGeom>
          <a:solidFill>
            <a:srgbClr val="CCECFF">
              <a:alpha val="50195"/>
            </a:srgb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000066"/>
                </a:solidFill>
                <a:latin typeface="Times New Roman" panose="02020603050405020304" pitchFamily="18" charset="0"/>
              </a:rPr>
              <a:t>先找出最简公分母，再正确通分，转化为同分母的分式相加减。</a:t>
            </a:r>
            <a:endParaRPr lang="zh-CN" altLang="en-US" sz="2000" b="1" dirty="0">
              <a:solidFill>
                <a:srgbClr val="000066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39944" name="Object 13"/>
          <p:cNvGraphicFramePr>
            <a:graphicFrameLocks noChangeAspect="1"/>
          </p:cNvGraphicFramePr>
          <p:nvPr/>
        </p:nvGraphicFramePr>
        <p:xfrm>
          <a:off x="1563688" y="3055938"/>
          <a:ext cx="3009900" cy="1174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1" name="" r:id="rId6" imgW="1028065" imgH="431800" progId="Equation.DSMT4">
                  <p:embed/>
                </p:oleObj>
              </mc:Choice>
              <mc:Fallback>
                <p:oleObj name="" r:id="rId6" imgW="1028065" imgH="431800" progId="Equation.DSMT4">
                  <p:embed/>
                  <p:pic>
                    <p:nvPicPr>
                      <p:cNvPr id="0" name="图片 3100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63688" y="3055938"/>
                        <a:ext cx="3009900" cy="11747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7" name="AutoShape 15"/>
          <p:cNvSpPr>
            <a:spLocks noChangeArrowheads="1"/>
          </p:cNvSpPr>
          <p:nvPr/>
        </p:nvSpPr>
        <p:spPr bwMode="auto">
          <a:xfrm>
            <a:off x="5181600" y="2057400"/>
            <a:ext cx="3810000" cy="1371600"/>
          </a:xfrm>
          <a:prstGeom prst="cloudCallout">
            <a:avLst>
              <a:gd name="adj1" fmla="val -67667"/>
              <a:gd name="adj2" fmla="val 42245"/>
            </a:avLst>
          </a:prstGeom>
          <a:noFill/>
          <a:ln w="9525">
            <a:solidFill>
              <a:schemeClr val="tx1"/>
            </a:solidFill>
            <a:round/>
          </a:ln>
          <a:effectLst/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分数线有括号的作用，分子相加减时，要注意添括号．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4" grpId="0" animBg="1"/>
      <p:bldP spid="2356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40962" name="Group 4"/>
          <p:cNvGrpSpPr/>
          <p:nvPr/>
        </p:nvGrpSpPr>
        <p:grpSpPr>
          <a:xfrm>
            <a:off x="1290638" y="333375"/>
            <a:ext cx="3967162" cy="762000"/>
            <a:chOff x="1824" y="-48"/>
            <a:chExt cx="3212" cy="555"/>
          </a:xfrm>
        </p:grpSpPr>
        <p:grpSp>
          <p:nvGrpSpPr>
            <p:cNvPr id="40977" name="Group 5"/>
            <p:cNvGrpSpPr/>
            <p:nvPr/>
          </p:nvGrpSpPr>
          <p:grpSpPr>
            <a:xfrm>
              <a:off x="2862" y="-48"/>
              <a:ext cx="2174" cy="555"/>
              <a:chOff x="3042" y="-32"/>
              <a:chExt cx="2174" cy="555"/>
            </a:xfrm>
          </p:grpSpPr>
          <p:sp>
            <p:nvSpPr>
              <p:cNvPr id="123910" name="Rectangle 6"/>
              <p:cNvSpPr>
                <a:spLocks noChangeArrowheads="1"/>
              </p:cNvSpPr>
              <p:nvPr/>
            </p:nvSpPr>
            <p:spPr bwMode="auto">
              <a:xfrm>
                <a:off x="3045" y="52"/>
                <a:ext cx="2110" cy="450"/>
              </a:xfrm>
              <a:prstGeom prst="rect">
                <a:avLst/>
              </a:prstGeom>
              <a:gradFill rotWithShape="0">
                <a:gsLst>
                  <a:gs pos="0">
                    <a:srgbClr val="FFCC99"/>
                  </a:gs>
                  <a:gs pos="100000">
                    <a:srgbClr val="FFFFFF"/>
                  </a:gs>
                </a:gsLst>
                <a:path path="shape">
                  <a:fillToRect l="50000" t="50000" r="50000" b="50000"/>
                </a:path>
              </a:gradFill>
              <a:ln w="38100">
                <a:solidFill>
                  <a:srgbClr val="CC0000"/>
                </a:solidFill>
                <a:miter lim="800000"/>
              </a:ln>
              <a:effectLst/>
            </p:spPr>
            <p:txBody>
              <a:bodyPr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40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宋体" panose="02010600030101010101" pitchFamily="2" charset="-122"/>
                    <a:ea typeface="幼圆" pitchFamily="49" charset="-122"/>
                    <a:cs typeface="+mn-cs"/>
                  </a:rPr>
                  <a:t>练一练</a:t>
                </a:r>
                <a:endParaRPr kumimoji="0" lang="zh-CN" altLang="en-US" sz="40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宋体" panose="02010600030101010101" pitchFamily="2" charset="-122"/>
                  <a:ea typeface="幼圆" pitchFamily="49" charset="-122"/>
                  <a:cs typeface="+mn-cs"/>
                </a:endParaRPr>
              </a:p>
            </p:txBody>
          </p:sp>
          <p:sp>
            <p:nvSpPr>
              <p:cNvPr id="123911" name="Rectangle 7" descr="PE03255_"/>
              <p:cNvSpPr>
                <a:spLocks noChangeArrowheads="1"/>
              </p:cNvSpPr>
              <p:nvPr/>
            </p:nvSpPr>
            <p:spPr bwMode="auto">
              <a:xfrm>
                <a:off x="4614" y="-32"/>
                <a:ext cx="602" cy="555"/>
              </a:xfrm>
              <a:prstGeom prst="rect">
                <a:avLst/>
              </a:prstGeom>
              <a:noFill/>
              <a:ln w="381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4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uLnTx/>
                    <a:uFillTx/>
                    <a:latin typeface="Arial" panose="020B0604020202020204" pitchFamily="34" charset="0"/>
                    <a:ea typeface="BatangChe" panose="02030609000101010101" pitchFamily="49" charset="-127"/>
                    <a:cs typeface="+mn-cs"/>
                  </a:rPr>
                  <a:t>☞</a:t>
                </a:r>
                <a:endParaRPr kumimoji="0" lang="en-US" sz="4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uLnTx/>
                  <a:uFillTx/>
                  <a:latin typeface="Arial" panose="020B0604020202020204" pitchFamily="34" charset="0"/>
                  <a:ea typeface="BatangChe" panose="02030609000101010101" pitchFamily="49" charset="-127"/>
                  <a:cs typeface="+mn-cs"/>
                </a:endParaRPr>
              </a:p>
            </p:txBody>
          </p:sp>
        </p:grpSp>
        <p:grpSp>
          <p:nvGrpSpPr>
            <p:cNvPr id="40978" name="Group 8"/>
            <p:cNvGrpSpPr/>
            <p:nvPr/>
          </p:nvGrpSpPr>
          <p:grpSpPr>
            <a:xfrm>
              <a:off x="1824" y="96"/>
              <a:ext cx="206" cy="240"/>
              <a:chOff x="178" y="1296"/>
              <a:chExt cx="206" cy="240"/>
            </a:xfrm>
          </p:grpSpPr>
          <p:sp>
            <p:nvSpPr>
              <p:cNvPr id="40979" name="Freeform 9" descr="PE03255_"/>
              <p:cNvSpPr>
                <a:spLocks noChangeAspect="1"/>
              </p:cNvSpPr>
              <p:nvPr/>
            </p:nvSpPr>
            <p:spPr>
              <a:xfrm rot="1290791">
                <a:off x="178" y="1344"/>
                <a:ext cx="154" cy="172"/>
              </a:xfrm>
              <a:custGeom>
                <a:avLst/>
                <a:gdLst>
                  <a:gd name="txL" fmla="*/ 0 w 296"/>
                  <a:gd name="txT" fmla="*/ 0 h 288"/>
                  <a:gd name="txR" fmla="*/ 296 w 296"/>
                  <a:gd name="txB" fmla="*/ 288 h 288"/>
                </a:gdLst>
                <a:ahLst/>
                <a:cxnLst>
                  <a:cxn ang="0">
                    <a:pos x="2" y="4"/>
                  </a:cxn>
                  <a:cxn ang="0">
                    <a:pos x="1" y="5"/>
                  </a:cxn>
                  <a:cxn ang="0">
                    <a:pos x="1" y="4"/>
                  </a:cxn>
                  <a:cxn ang="0">
                    <a:pos x="1" y="2"/>
                  </a:cxn>
                  <a:cxn ang="0">
                    <a:pos x="1" y="0"/>
                  </a:cxn>
                </a:cxnLst>
                <a:rect l="txL" t="txT" r="txR" b="txB"/>
                <a:pathLst>
                  <a:path w="296" h="288">
                    <a:moveTo>
                      <a:pt x="296" y="240"/>
                    </a:moveTo>
                    <a:cubicBezTo>
                      <a:pt x="268" y="264"/>
                      <a:pt x="240" y="288"/>
                      <a:pt x="200" y="288"/>
                    </a:cubicBezTo>
                    <a:cubicBezTo>
                      <a:pt x="160" y="288"/>
                      <a:pt x="88" y="264"/>
                      <a:pt x="56" y="240"/>
                    </a:cubicBezTo>
                    <a:cubicBezTo>
                      <a:pt x="24" y="216"/>
                      <a:pt x="16" y="184"/>
                      <a:pt x="8" y="144"/>
                    </a:cubicBezTo>
                    <a:cubicBezTo>
                      <a:pt x="0" y="104"/>
                      <a:pt x="4" y="52"/>
                      <a:pt x="8" y="0"/>
                    </a:cubicBezTo>
                  </a:path>
                </a:pathLst>
              </a:custGeom>
              <a:noFill/>
              <a:ln w="38100" cap="flat" cmpd="sng">
                <a:solidFill>
                  <a:srgbClr val="990000">
                    <a:alpha val="100000"/>
                  </a:srgbClr>
                </a:solidFill>
                <a:prstDash val="solid"/>
                <a:round/>
                <a:headEnd type="none" w="sm" len="sm"/>
                <a:tailEnd type="triangl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40980" name="Freeform 10" descr="PE03255_"/>
              <p:cNvSpPr>
                <a:spLocks noChangeAspect="1"/>
              </p:cNvSpPr>
              <p:nvPr/>
            </p:nvSpPr>
            <p:spPr>
              <a:xfrm rot="-9233357">
                <a:off x="230" y="1316"/>
                <a:ext cx="154" cy="172"/>
              </a:xfrm>
              <a:custGeom>
                <a:avLst/>
                <a:gdLst>
                  <a:gd name="txL" fmla="*/ 0 w 296"/>
                  <a:gd name="txT" fmla="*/ 0 h 288"/>
                  <a:gd name="txR" fmla="*/ 296 w 296"/>
                  <a:gd name="txB" fmla="*/ 288 h 288"/>
                </a:gdLst>
                <a:ahLst/>
                <a:cxnLst>
                  <a:cxn ang="0">
                    <a:pos x="2" y="4"/>
                  </a:cxn>
                  <a:cxn ang="0">
                    <a:pos x="1" y="5"/>
                  </a:cxn>
                  <a:cxn ang="0">
                    <a:pos x="1" y="4"/>
                  </a:cxn>
                  <a:cxn ang="0">
                    <a:pos x="1" y="2"/>
                  </a:cxn>
                  <a:cxn ang="0">
                    <a:pos x="1" y="0"/>
                  </a:cxn>
                </a:cxnLst>
                <a:rect l="txL" t="txT" r="txR" b="txB"/>
                <a:pathLst>
                  <a:path w="296" h="288">
                    <a:moveTo>
                      <a:pt x="296" y="240"/>
                    </a:moveTo>
                    <a:cubicBezTo>
                      <a:pt x="268" y="264"/>
                      <a:pt x="240" y="288"/>
                      <a:pt x="200" y="288"/>
                    </a:cubicBezTo>
                    <a:cubicBezTo>
                      <a:pt x="160" y="288"/>
                      <a:pt x="88" y="264"/>
                      <a:pt x="56" y="240"/>
                    </a:cubicBezTo>
                    <a:cubicBezTo>
                      <a:pt x="24" y="216"/>
                      <a:pt x="16" y="184"/>
                      <a:pt x="8" y="144"/>
                    </a:cubicBezTo>
                    <a:cubicBezTo>
                      <a:pt x="0" y="104"/>
                      <a:pt x="4" y="52"/>
                      <a:pt x="8" y="0"/>
                    </a:cubicBezTo>
                  </a:path>
                </a:pathLst>
              </a:custGeom>
              <a:noFill/>
              <a:ln w="38100" cap="flat" cmpd="sng">
                <a:solidFill>
                  <a:srgbClr val="990000">
                    <a:alpha val="100000"/>
                  </a:srgbClr>
                </a:solidFill>
                <a:prstDash val="solid"/>
                <a:round/>
                <a:headEnd type="none" w="sm" len="sm"/>
                <a:tailEnd type="triangl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40981" name="Line 11"/>
              <p:cNvSpPr/>
              <p:nvPr/>
            </p:nvSpPr>
            <p:spPr>
              <a:xfrm flipV="1">
                <a:off x="192" y="1296"/>
                <a:ext cx="192" cy="240"/>
              </a:xfrm>
              <a:prstGeom prst="line">
                <a:avLst/>
              </a:prstGeom>
              <a:ln w="57150" cap="flat" cmpd="sng">
                <a:solidFill>
                  <a:schemeClr val="hlink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sp>
        </p:grpSp>
      </p:grpSp>
      <p:sp>
        <p:nvSpPr>
          <p:cNvPr id="40963" name="Rectangle 12"/>
          <p:cNvSpPr/>
          <p:nvPr/>
        </p:nvSpPr>
        <p:spPr>
          <a:xfrm>
            <a:off x="1938338" y="1196975"/>
            <a:ext cx="7129462" cy="449263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342900" lvl="0" indent="-342900" eaLnBrk="1" hangingPunct="1">
              <a:lnSpc>
                <a:spcPct val="90000"/>
              </a:lnSpc>
              <a:buNone/>
            </a:pPr>
            <a:r>
              <a:rPr lang="en-US" altLang="zh-CN" sz="2800" b="1" dirty="0">
                <a:ea typeface="幼圆" pitchFamily="49" charset="-122"/>
              </a:rPr>
              <a:t>1.</a:t>
            </a:r>
            <a:r>
              <a:rPr lang="zh-CN" altLang="en-US" sz="2800" b="1" dirty="0">
                <a:ea typeface="幼圆" pitchFamily="49" charset="-122"/>
              </a:rPr>
              <a:t>下列运算对吗？如不对，请改正：</a:t>
            </a:r>
            <a:endParaRPr lang="zh-CN" altLang="en-US" sz="2800" b="1" dirty="0">
              <a:ea typeface="幼圆" pitchFamily="49" charset="-122"/>
            </a:endParaRPr>
          </a:p>
          <a:p>
            <a:pPr marL="342900" lvl="0" indent="-342900" eaLnBrk="1" hangingPunct="1">
              <a:lnSpc>
                <a:spcPct val="90000"/>
              </a:lnSpc>
              <a:buNone/>
            </a:pPr>
            <a:r>
              <a:rPr lang="zh-CN" altLang="en-US" sz="2800" b="1" dirty="0">
                <a:ea typeface="幼圆" pitchFamily="49" charset="-122"/>
              </a:rPr>
              <a:t>    </a:t>
            </a:r>
            <a:endParaRPr lang="zh-CN" altLang="en-US" sz="2800" b="1" dirty="0">
              <a:ea typeface="幼圆" pitchFamily="49" charset="-122"/>
            </a:endParaRPr>
          </a:p>
        </p:txBody>
      </p:sp>
      <p:graphicFrame>
        <p:nvGraphicFramePr>
          <p:cNvPr id="40964" name="Object 13"/>
          <p:cNvGraphicFramePr>
            <a:graphicFrameLocks noChangeAspect="1"/>
          </p:cNvGraphicFramePr>
          <p:nvPr/>
        </p:nvGraphicFramePr>
        <p:xfrm>
          <a:off x="457200" y="1916113"/>
          <a:ext cx="2144713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9" name="" r:id="rId1" imgW="901065" imgH="393700" progId="Equation.DSMT4">
                  <p:embed/>
                </p:oleObj>
              </mc:Choice>
              <mc:Fallback>
                <p:oleObj name="" r:id="rId1" imgW="901065" imgH="393700" progId="Equation.DSMT4">
                  <p:embed/>
                  <p:pic>
                    <p:nvPicPr>
                      <p:cNvPr id="0" name="图片 3098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57200" y="1916113"/>
                        <a:ext cx="2144713" cy="9366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918" name="Object 14"/>
          <p:cNvGraphicFramePr>
            <a:graphicFrameLocks noChangeAspect="1"/>
          </p:cNvGraphicFramePr>
          <p:nvPr/>
        </p:nvGraphicFramePr>
        <p:xfrm>
          <a:off x="3276600" y="1981200"/>
          <a:ext cx="8382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0" name="" r:id="rId3" imgW="330200" imgH="495300" progId="Equation.DSMT4">
                  <p:embed/>
                </p:oleObj>
              </mc:Choice>
              <mc:Fallback>
                <p:oleObj name="" r:id="rId3" imgW="330200" imgH="495300" progId="Equation.DSMT4">
                  <p:embed/>
                  <p:pic>
                    <p:nvPicPr>
                      <p:cNvPr id="0" name="图片 3099"/>
                      <p:cNvPicPr/>
                      <p:nvPr/>
                    </p:nvPicPr>
                    <p:blipFill>
                      <a:blip r:embed="rId4">
                        <a:clrChange>
                          <a:clrFrom>
                            <a:srgbClr val="000000"/>
                          </a:clrFrom>
                          <a:clrTo>
                            <a:srgbClr val="3333FF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3276600" y="1981200"/>
                        <a:ext cx="838200" cy="9144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919" name="Rectangle 15"/>
          <p:cNvSpPr/>
          <p:nvPr/>
        </p:nvSpPr>
        <p:spPr>
          <a:xfrm>
            <a:off x="2362200" y="2133600"/>
            <a:ext cx="1266825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FF0000"/>
                </a:solidFill>
                <a:ea typeface="幼圆" pitchFamily="49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ea typeface="幼圆" pitchFamily="49" charset="-122"/>
              </a:rPr>
              <a:t>×</a:t>
            </a:r>
            <a:r>
              <a:rPr lang="zh-CN" altLang="en-US" sz="2800" b="1" dirty="0">
                <a:solidFill>
                  <a:srgbClr val="FF0000"/>
                </a:solidFill>
                <a:ea typeface="幼圆" pitchFamily="49" charset="-122"/>
              </a:rPr>
              <a:t>）</a:t>
            </a:r>
            <a:endParaRPr lang="zh-CN" altLang="en-US" sz="2800" b="1" dirty="0">
              <a:solidFill>
                <a:srgbClr val="FF0000"/>
              </a:solidFill>
              <a:ea typeface="幼圆" pitchFamily="49" charset="-122"/>
            </a:endParaRPr>
          </a:p>
        </p:txBody>
      </p:sp>
      <p:graphicFrame>
        <p:nvGraphicFramePr>
          <p:cNvPr id="40967" name="Object 16"/>
          <p:cNvGraphicFramePr>
            <a:graphicFrameLocks noChangeAspect="1"/>
          </p:cNvGraphicFramePr>
          <p:nvPr/>
        </p:nvGraphicFramePr>
        <p:xfrm>
          <a:off x="4343400" y="1849438"/>
          <a:ext cx="2089150" cy="1046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6" name="" r:id="rId5" imgW="838200" imgH="419100" progId="Equation.3">
                  <p:embed/>
                </p:oleObj>
              </mc:Choice>
              <mc:Fallback>
                <p:oleObj name="" r:id="rId5" imgW="838200" imgH="419100" progId="Equation.3">
                  <p:embed/>
                  <p:pic>
                    <p:nvPicPr>
                      <p:cNvPr id="0" name="图片 3105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343400" y="1849438"/>
                        <a:ext cx="2089150" cy="10461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921" name="Rectangle 17"/>
          <p:cNvSpPr/>
          <p:nvPr/>
        </p:nvSpPr>
        <p:spPr>
          <a:xfrm>
            <a:off x="6248400" y="2057400"/>
            <a:ext cx="1266825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FF0000"/>
                </a:solidFill>
                <a:ea typeface="幼圆" pitchFamily="49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ea typeface="幼圆" pitchFamily="49" charset="-122"/>
              </a:rPr>
              <a:t>×</a:t>
            </a:r>
            <a:r>
              <a:rPr lang="zh-CN" altLang="en-US" sz="2800" b="1" dirty="0">
                <a:solidFill>
                  <a:srgbClr val="FF0000"/>
                </a:solidFill>
                <a:ea typeface="幼圆" pitchFamily="49" charset="-122"/>
              </a:rPr>
              <a:t>）</a:t>
            </a:r>
            <a:endParaRPr lang="zh-CN" altLang="en-US" sz="2800" b="1" dirty="0">
              <a:solidFill>
                <a:srgbClr val="FF0000"/>
              </a:solidFill>
              <a:ea typeface="幼圆" pitchFamily="49" charset="-122"/>
            </a:endParaRPr>
          </a:p>
        </p:txBody>
      </p:sp>
      <p:graphicFrame>
        <p:nvGraphicFramePr>
          <p:cNvPr id="123922" name="Object 18"/>
          <p:cNvGraphicFramePr>
            <a:graphicFrameLocks noChangeAspect="1"/>
          </p:cNvGraphicFramePr>
          <p:nvPr/>
        </p:nvGraphicFramePr>
        <p:xfrm>
          <a:off x="7391400" y="1752600"/>
          <a:ext cx="1582738" cy="1154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4" name="" r:id="rId7" imgW="609600" imgH="444500" progId="Equation.3">
                  <p:embed/>
                </p:oleObj>
              </mc:Choice>
              <mc:Fallback>
                <p:oleObj name="" r:id="rId7" imgW="609600" imgH="444500" progId="Equation.3">
                  <p:embed/>
                  <p:pic>
                    <p:nvPicPr>
                      <p:cNvPr id="0" name="图片 3103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391400" y="1752600"/>
                        <a:ext cx="1582738" cy="11541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70" name="Text Box 19"/>
          <p:cNvSpPr txBox="1"/>
          <p:nvPr/>
        </p:nvSpPr>
        <p:spPr>
          <a:xfrm>
            <a:off x="533400" y="3200400"/>
            <a:ext cx="309721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b="1" dirty="0">
                <a:ea typeface="幼圆" pitchFamily="49" charset="-122"/>
              </a:rPr>
              <a:t>2.</a:t>
            </a:r>
            <a:r>
              <a:rPr lang="zh-CN" altLang="en-US" b="1" dirty="0">
                <a:ea typeface="幼圆" pitchFamily="49" charset="-122"/>
              </a:rPr>
              <a:t>计算：</a:t>
            </a:r>
            <a:endParaRPr lang="zh-CN" altLang="en-US" b="1" dirty="0">
              <a:ea typeface="幼圆" pitchFamily="49" charset="-122"/>
            </a:endParaRPr>
          </a:p>
        </p:txBody>
      </p:sp>
      <p:graphicFrame>
        <p:nvGraphicFramePr>
          <p:cNvPr id="40971" name="Object 20"/>
          <p:cNvGraphicFramePr>
            <a:graphicFrameLocks noChangeAspect="1"/>
          </p:cNvGraphicFramePr>
          <p:nvPr/>
        </p:nvGraphicFramePr>
        <p:xfrm>
          <a:off x="1619250" y="3933825"/>
          <a:ext cx="2520950" cy="108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7" name="" r:id="rId9" imgW="914400" imgH="393700" progId="Equation.DSMT4">
                  <p:embed/>
                </p:oleObj>
              </mc:Choice>
              <mc:Fallback>
                <p:oleObj name="" r:id="rId9" imgW="914400" imgH="393700" progId="Equation.DSMT4">
                  <p:embed/>
                  <p:pic>
                    <p:nvPicPr>
                      <p:cNvPr id="0" name="图片 3106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619250" y="3933825"/>
                        <a:ext cx="2520950" cy="10858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72" name="Object 21"/>
          <p:cNvGraphicFramePr>
            <a:graphicFrameLocks noChangeAspect="1"/>
          </p:cNvGraphicFramePr>
          <p:nvPr/>
        </p:nvGraphicFramePr>
        <p:xfrm>
          <a:off x="1547813" y="5229225"/>
          <a:ext cx="2746375" cy="1050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" name="" r:id="rId11" imgW="1028065" imgH="393700" progId="Equation.3">
                  <p:embed/>
                </p:oleObj>
              </mc:Choice>
              <mc:Fallback>
                <p:oleObj name="" r:id="rId11" imgW="1028065" imgH="393700" progId="Equation.3">
                  <p:embed/>
                  <p:pic>
                    <p:nvPicPr>
                      <p:cNvPr id="0" name="图片 3102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547813" y="5229225"/>
                        <a:ext cx="2746375" cy="10509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927" name="Text Box 23"/>
          <p:cNvSpPr txBox="1"/>
          <p:nvPr/>
        </p:nvSpPr>
        <p:spPr>
          <a:xfrm>
            <a:off x="6372225" y="4005263"/>
            <a:ext cx="777875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dirty="0">
                <a:ea typeface="幼圆" pitchFamily="49" charset="-122"/>
              </a:rPr>
              <a:t>(0)</a:t>
            </a:r>
            <a:endParaRPr lang="en-US" altLang="zh-CN" sz="4000" dirty="0">
              <a:ea typeface="幼圆" pitchFamily="49" charset="-122"/>
            </a:endParaRPr>
          </a:p>
        </p:txBody>
      </p:sp>
      <p:graphicFrame>
        <p:nvGraphicFramePr>
          <p:cNvPr id="123928" name="Object 24"/>
          <p:cNvGraphicFramePr>
            <a:graphicFrameLocks noChangeAspect="1"/>
          </p:cNvGraphicFramePr>
          <p:nvPr/>
        </p:nvGraphicFramePr>
        <p:xfrm>
          <a:off x="6011863" y="5157788"/>
          <a:ext cx="2111375" cy="1335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5" name="" r:id="rId13" imgW="622300" imgH="393700" progId="Equation.3">
                  <p:embed/>
                </p:oleObj>
              </mc:Choice>
              <mc:Fallback>
                <p:oleObj name="" r:id="rId13" imgW="622300" imgH="393700" progId="Equation.3">
                  <p:embed/>
                  <p:pic>
                    <p:nvPicPr>
                      <p:cNvPr id="0" name="图片 3104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011863" y="5157788"/>
                        <a:ext cx="2111375" cy="13350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0975" name="Picture 25" descr="叹号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642350" y="152400"/>
            <a:ext cx="501650" cy="577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76" name="WordArt 26"/>
          <p:cNvSpPr>
            <a:spLocks noTextEdit="1"/>
          </p:cNvSpPr>
          <p:nvPr/>
        </p:nvSpPr>
        <p:spPr>
          <a:xfrm>
            <a:off x="5465763" y="280988"/>
            <a:ext cx="32766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  <a:scene3d>
              <a:camera prst="legacyPerspectiveTopLeft">
                <a:rot lat="0" lon="0" rev="0"/>
              </a:camera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p>
            <a:pPr algn="ctr"/>
            <a:r>
              <a:rPr lang="zh-CN" altLang="en-US" sz="3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相信你是最棒的</a:t>
            </a:r>
            <a:endParaRPr lang="zh-CN" altLang="en-US" sz="36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3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3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3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3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39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39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3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3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39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39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39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39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19" grpId="0"/>
      <p:bldP spid="123921" grpId="0"/>
      <p:bldP spid="1239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1986" name="Text Box 4"/>
          <p:cNvSpPr txBox="1"/>
          <p:nvPr/>
        </p:nvSpPr>
        <p:spPr>
          <a:xfrm>
            <a:off x="1903413" y="1228725"/>
            <a:ext cx="1449387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latin typeface="宋体" panose="02010600030101010101" pitchFamily="2" charset="-122"/>
                <a:ea typeface="幼圆" pitchFamily="49" charset="-122"/>
              </a:rPr>
              <a:t>3.</a:t>
            </a:r>
            <a:r>
              <a:rPr lang="zh-CN" altLang="en-US" sz="2800" b="1" dirty="0">
                <a:latin typeface="宋体" panose="02010600030101010101" pitchFamily="2" charset="-122"/>
                <a:ea typeface="幼圆" pitchFamily="49" charset="-122"/>
              </a:rPr>
              <a:t>计算</a:t>
            </a:r>
            <a:r>
              <a:rPr lang="en-US" altLang="zh-CN" sz="2800" b="1" dirty="0">
                <a:latin typeface="宋体" panose="02010600030101010101" pitchFamily="2" charset="-122"/>
                <a:ea typeface="幼圆" pitchFamily="49" charset="-122"/>
              </a:rPr>
              <a:t>:</a:t>
            </a:r>
            <a:endParaRPr lang="en-US" altLang="zh-CN" sz="2800" b="1" dirty="0">
              <a:latin typeface="宋体" panose="02010600030101010101" pitchFamily="2" charset="-122"/>
              <a:ea typeface="幼圆" pitchFamily="49" charset="-122"/>
            </a:endParaRPr>
          </a:p>
        </p:txBody>
      </p:sp>
      <p:graphicFrame>
        <p:nvGraphicFramePr>
          <p:cNvPr id="41987" name="Object 5"/>
          <p:cNvGraphicFramePr>
            <a:graphicFrameLocks noChangeAspect="1"/>
          </p:cNvGraphicFramePr>
          <p:nvPr/>
        </p:nvGraphicFramePr>
        <p:xfrm>
          <a:off x="1692275" y="1844675"/>
          <a:ext cx="4537075" cy="1482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" name="" r:id="rId1" imgW="1282700" imgH="419100" progId="Equation.3">
                  <p:embed/>
                </p:oleObj>
              </mc:Choice>
              <mc:Fallback>
                <p:oleObj name="" r:id="rId1" imgW="1282700" imgH="419100" progId="Equation.3">
                  <p:embed/>
                  <p:pic>
                    <p:nvPicPr>
                      <p:cNvPr id="0" name="图片 310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692275" y="1844675"/>
                        <a:ext cx="4537075" cy="14827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88" name="Object 6"/>
          <p:cNvGraphicFramePr>
            <a:graphicFrameLocks noChangeAspect="1"/>
          </p:cNvGraphicFramePr>
          <p:nvPr/>
        </p:nvGraphicFramePr>
        <p:xfrm>
          <a:off x="1619250" y="3860800"/>
          <a:ext cx="4752975" cy="1466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8" name="" r:id="rId3" imgW="1358900" imgH="419100" progId="Equation.3">
                  <p:embed/>
                </p:oleObj>
              </mc:Choice>
              <mc:Fallback>
                <p:oleObj name="" r:id="rId3" imgW="1358900" imgH="419100" progId="Equation.3">
                  <p:embed/>
                  <p:pic>
                    <p:nvPicPr>
                      <p:cNvPr id="0" name="图片 310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19250" y="3860800"/>
                        <a:ext cx="4752975" cy="14668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989" name="Picture 7" descr="叹号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29588" y="641350"/>
            <a:ext cx="501650" cy="577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990" name="WordArt 8"/>
          <p:cNvSpPr>
            <a:spLocks noTextEdit="1"/>
          </p:cNvSpPr>
          <p:nvPr/>
        </p:nvSpPr>
        <p:spPr>
          <a:xfrm rot="196088">
            <a:off x="3594100" y="498475"/>
            <a:ext cx="3927475" cy="57626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100000"/>
              </a:avLst>
            </a:prstTxWarp>
            <a:normAutofit/>
            <a:scene3d>
              <a:camera prst="legacyPerspectiveFront">
                <a:rot lat="2052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p>
            <a:pPr algn="ctr"/>
            <a:r>
              <a:rPr lang="zh-CN" altLang="en-US" sz="4000"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160000" scaled="1"/>
                  <a:tileRect/>
                </a:gradFill>
                <a:latin typeface="幼圆" charset="0"/>
                <a:ea typeface="幼圆" charset="0"/>
              </a:rPr>
              <a:t>试一试 你一定会成功</a:t>
            </a:r>
            <a:endParaRPr lang="zh-CN" altLang="en-US" sz="4000"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160000" scaled="1"/>
                <a:tileRect/>
              </a:gradFill>
              <a:latin typeface="幼圆" charset="0"/>
              <a:ea typeface="幼圆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06918" name="矩形 806917"/>
          <p:cNvSpPr/>
          <p:nvPr/>
        </p:nvSpPr>
        <p:spPr>
          <a:xfrm>
            <a:off x="73660" y="4756785"/>
            <a:ext cx="8961755" cy="16967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altLang="zh-CN" sz="4400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  <a:ea typeface="隶书" pitchFamily="49" charset="-122"/>
              </a:rPr>
              <a:t>   </a:t>
            </a:r>
            <a:r>
              <a:rPr lang="en-US" altLang="zh-CN" sz="3600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  <a:ea typeface="隶书" pitchFamily="49" charset="-122"/>
              </a:rPr>
              <a:t> </a:t>
            </a:r>
            <a:r>
              <a:rPr lang="en-US" altLang="zh-CN" sz="3600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3600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把分子相加减”</a:t>
            </a:r>
            <a:r>
              <a:rPr lang="zh-CN" altLang="en-US" sz="3600" dirty="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就是把各个分式的分子“</a:t>
            </a:r>
            <a:r>
              <a:rPr lang="zh-CN" altLang="en-US" sz="3600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整体</a:t>
            </a:r>
            <a:r>
              <a:rPr lang="zh-CN" altLang="en-US" sz="3600" dirty="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”相加减</a:t>
            </a:r>
            <a:r>
              <a:rPr lang="en-US" altLang="zh-CN" sz="3600" dirty="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3600" dirty="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在这里要注意分数线的作用</a:t>
            </a:r>
            <a:r>
              <a:rPr lang="en-US" altLang="zh-CN" sz="360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endParaRPr lang="en-US" altLang="zh-CN" sz="3600">
              <a:effectLst>
                <a:outerShdw blurRad="38100" dist="38100" dir="2700000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806920" name="对象 806919"/>
          <p:cNvGraphicFramePr/>
          <p:nvPr/>
        </p:nvGraphicFramePr>
        <p:xfrm>
          <a:off x="539750" y="765175"/>
          <a:ext cx="4433888" cy="1182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1" name="" r:id="rId1" imgW="1522730" imgH="405765" progId="Equation.3">
                  <p:embed/>
                </p:oleObj>
              </mc:Choice>
              <mc:Fallback>
                <p:oleObj name="" r:id="rId1" imgW="1522730" imgH="405765" progId="Equation.3">
                  <p:embed/>
                  <p:pic>
                    <p:nvPicPr>
                      <p:cNvPr id="0" name="图片 3100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39750" y="765175"/>
                        <a:ext cx="4433888" cy="11826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6921" name="对象 806920"/>
          <p:cNvGraphicFramePr/>
          <p:nvPr/>
        </p:nvGraphicFramePr>
        <p:xfrm>
          <a:off x="539750" y="1916113"/>
          <a:ext cx="6946900" cy="1182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0" name="" r:id="rId3" imgW="2385695" imgH="405765" progId="Equation.3">
                  <p:embed/>
                </p:oleObj>
              </mc:Choice>
              <mc:Fallback>
                <p:oleObj name="" r:id="rId3" imgW="2385695" imgH="405765" progId="Equation.3">
                  <p:embed/>
                  <p:pic>
                    <p:nvPicPr>
                      <p:cNvPr id="0" name="图片 3099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39750" y="1916113"/>
                        <a:ext cx="6946900" cy="11826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6922" name="对象 806921"/>
          <p:cNvGraphicFramePr/>
          <p:nvPr/>
        </p:nvGraphicFramePr>
        <p:xfrm>
          <a:off x="2451100" y="2997200"/>
          <a:ext cx="4065588" cy="1182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" name="" r:id="rId5" imgW="1395730" imgH="405765" progId="Equation.3">
                  <p:embed/>
                </p:oleObj>
              </mc:Choice>
              <mc:Fallback>
                <p:oleObj name="" r:id="rId5" imgW="1395730" imgH="405765" progId="Equation.3">
                  <p:embed/>
                  <p:pic>
                    <p:nvPicPr>
                      <p:cNvPr id="0" name="图片 3102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451100" y="2997200"/>
                        <a:ext cx="4065588" cy="11826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6923" name="对象 806922"/>
          <p:cNvGraphicFramePr/>
          <p:nvPr/>
        </p:nvGraphicFramePr>
        <p:xfrm>
          <a:off x="2482850" y="3716338"/>
          <a:ext cx="1441450" cy="1182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" name="" r:id="rId7" imgW="494665" imgH="405765" progId="Equation.3">
                  <p:embed/>
                </p:oleObj>
              </mc:Choice>
              <mc:Fallback>
                <p:oleObj name="" r:id="rId7" imgW="494665" imgH="405765" progId="Equation.3">
                  <p:embed/>
                  <p:pic>
                    <p:nvPicPr>
                      <p:cNvPr id="0" name="图片 310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482850" y="3716338"/>
                        <a:ext cx="1441450" cy="11826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06924" name="椭圆形标注 806923"/>
          <p:cNvSpPr/>
          <p:nvPr/>
        </p:nvSpPr>
        <p:spPr>
          <a:xfrm>
            <a:off x="6227763" y="836613"/>
            <a:ext cx="2592387" cy="1008062"/>
          </a:xfrm>
          <a:prstGeom prst="wedgeEllipseCallout">
            <a:avLst>
              <a:gd name="adj1" fmla="val -66287"/>
              <a:gd name="adj2" fmla="val 61181"/>
            </a:avLst>
          </a:prstGeom>
          <a:gradFill rotWithShape="1">
            <a:gsLst>
              <a:gs pos="0">
                <a:schemeClr val="bg1"/>
              </a:gs>
              <a:gs pos="100000">
                <a:srgbClr val="FCE4F4"/>
              </a:gs>
            </a:gsLst>
            <a:path path="rect">
              <a:fillToRect l="50000" t="50000" r="50000" b="50000"/>
            </a:path>
            <a:tileRect/>
          </a:gradFill>
          <a:ln w="12700" cap="flat" cmpd="sng">
            <a:solidFill>
              <a:srgbClr val="FF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000" tIns="46800" rIns="90000" bIns="46800"/>
          <a:p>
            <a:pPr algn="ctr">
              <a:spcBef>
                <a:spcPct val="0"/>
              </a:spcBef>
            </a:pPr>
            <a:endParaRPr sz="3200" dirty="0">
              <a:solidFill>
                <a:srgbClr val="800080"/>
              </a:solidFill>
              <a:effectLst>
                <a:outerShdw blurRad="38100" dist="38100" dir="2700000">
                  <a:srgbClr val="00000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06925" name="矩形 806924"/>
          <p:cNvSpPr/>
          <p:nvPr/>
        </p:nvSpPr>
        <p:spPr>
          <a:xfrm>
            <a:off x="6372225" y="981075"/>
            <a:ext cx="2663825" cy="579438"/>
          </a:xfrm>
          <a:prstGeom prst="rect">
            <a:avLst/>
          </a:prstGeom>
          <a:noFill/>
          <a:ln w="12700">
            <a:noFill/>
          </a:ln>
        </p:spPr>
        <p:txBody>
          <a:bodyPr lIns="90000" tIns="46800" rIns="90000" bIns="46800">
            <a:spAutoFit/>
          </a:bodyPr>
          <a:p>
            <a:pPr>
              <a:spcBef>
                <a:spcPct val="0"/>
              </a:spcBef>
            </a:pPr>
            <a:r>
              <a:rPr lang="zh-CN" altLang="en-US" sz="3200" dirty="0">
                <a:solidFill>
                  <a:srgbClr val="80008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  <a:ea typeface="黑体" panose="02010609060101010101" pitchFamily="49" charset="-122"/>
              </a:rPr>
              <a:t>注意加括号！</a:t>
            </a:r>
            <a:endParaRPr lang="zh-CN" altLang="en-US" sz="3200" dirty="0">
              <a:solidFill>
                <a:srgbClr val="800080"/>
              </a:solidFill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6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6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6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6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6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6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6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6918" grpId="0"/>
      <p:bldP spid="806924" grpId="0" bldLvl="0" animBg="1"/>
      <p:bldP spid="8069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8674" name="Text Box 2"/>
          <p:cNvSpPr txBox="1"/>
          <p:nvPr/>
        </p:nvSpPr>
        <p:spPr>
          <a:xfrm>
            <a:off x="1219200" y="1482725"/>
            <a:ext cx="6440488" cy="530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2400" b="1" dirty="0">
                <a:latin typeface="Times New Roman" panose="02020603050405020304" pitchFamily="18" charset="0"/>
              </a:rPr>
              <a:t>（</a:t>
            </a:r>
            <a:r>
              <a:rPr lang="en-US" altLang="zh-CN" sz="2400" b="1" dirty="0">
                <a:latin typeface="Times New Roman" panose="02020603050405020304" pitchFamily="18" charset="0"/>
              </a:rPr>
              <a:t>1</a:t>
            </a:r>
            <a:r>
              <a:rPr lang="zh-CN" altLang="en-US" sz="2400" b="1" dirty="0">
                <a:latin typeface="Times New Roman" panose="02020603050405020304" pitchFamily="18" charset="0"/>
              </a:rPr>
              <a:t>）分式加减运算的方法思路：</a:t>
            </a:r>
            <a:endParaRPr lang="zh-CN" altLang="en-US" sz="2400" b="1" dirty="0">
              <a:latin typeface="Times New Roman" panose="02020603050405020304" pitchFamily="18" charset="0"/>
            </a:endParaRPr>
          </a:p>
        </p:txBody>
      </p:sp>
      <p:sp>
        <p:nvSpPr>
          <p:cNvPr id="28675" name="Text Box 3"/>
          <p:cNvSpPr txBox="1"/>
          <p:nvPr/>
        </p:nvSpPr>
        <p:spPr>
          <a:xfrm>
            <a:off x="1905000" y="2546350"/>
            <a:ext cx="12192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 dirty="0">
                <a:latin typeface="Times New Roman" panose="02020603050405020304" pitchFamily="18" charset="0"/>
              </a:rPr>
              <a:t>   </a:t>
            </a:r>
            <a:r>
              <a:rPr lang="zh-CN" altLang="en-US" sz="2400" b="1" dirty="0">
                <a:solidFill>
                  <a:srgbClr val="6600FF"/>
                </a:solidFill>
                <a:latin typeface="Times New Roman" panose="02020603050405020304" pitchFamily="18" charset="0"/>
              </a:rPr>
              <a:t>通分</a:t>
            </a:r>
            <a:endParaRPr lang="zh-CN" altLang="en-US" sz="2400" b="1" dirty="0">
              <a:solidFill>
                <a:srgbClr val="66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8676" name="Text Box 4"/>
          <p:cNvSpPr txBox="1"/>
          <p:nvPr/>
        </p:nvSpPr>
        <p:spPr>
          <a:xfrm>
            <a:off x="1828800" y="3155950"/>
            <a:ext cx="16764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 b="1" dirty="0">
                <a:latin typeface="Times New Roman" panose="02020603050405020304" pitchFamily="18" charset="0"/>
              </a:rPr>
              <a:t>  </a:t>
            </a:r>
            <a:r>
              <a:rPr lang="zh-CN" altLang="en-US" sz="2400" b="1" dirty="0">
                <a:solidFill>
                  <a:srgbClr val="6600FF"/>
                </a:solidFill>
                <a:latin typeface="Times New Roman" panose="02020603050405020304" pitchFamily="18" charset="0"/>
              </a:rPr>
              <a:t>转化为</a:t>
            </a:r>
            <a:endParaRPr lang="zh-CN" altLang="en-US" sz="2400" b="1" dirty="0">
              <a:solidFill>
                <a:srgbClr val="66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8677" name="AutoShape 5"/>
          <p:cNvSpPr/>
          <p:nvPr/>
        </p:nvSpPr>
        <p:spPr>
          <a:xfrm>
            <a:off x="228600" y="2546350"/>
            <a:ext cx="1371600" cy="1295400"/>
          </a:xfrm>
          <a:prstGeom prst="wedgeRectCallout">
            <a:avLst>
              <a:gd name="adj1" fmla="val 20833"/>
              <a:gd name="adj2" fmla="val 19606"/>
            </a:avLst>
          </a:prstGeom>
          <a:solidFill>
            <a:schemeClr val="accent1">
              <a:alpha val="50195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异分母相加减</a:t>
            </a:r>
            <a:endParaRPr lang="zh-CN" altLang="en-US" sz="28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endParaRPr lang="en-US" altLang="zh-CN" sz="2400" b="1" dirty="0">
              <a:latin typeface="Times New Roman" panose="02020603050405020304" pitchFamily="18" charset="0"/>
            </a:endParaRPr>
          </a:p>
        </p:txBody>
      </p:sp>
      <p:sp>
        <p:nvSpPr>
          <p:cNvPr id="28678" name="AutoShape 6"/>
          <p:cNvSpPr/>
          <p:nvPr/>
        </p:nvSpPr>
        <p:spPr>
          <a:xfrm>
            <a:off x="3581400" y="2317750"/>
            <a:ext cx="1447800" cy="1371600"/>
          </a:xfrm>
          <a:prstGeom prst="wedgeRectCallout">
            <a:avLst>
              <a:gd name="adj1" fmla="val -27301"/>
              <a:gd name="adj2" fmla="val 3356"/>
            </a:avLst>
          </a:prstGeom>
          <a:solidFill>
            <a:schemeClr val="accent1">
              <a:alpha val="50195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同分母</a:t>
            </a:r>
            <a:endParaRPr lang="zh-CN" altLang="en-US" sz="28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相加减 </a:t>
            </a:r>
            <a:endParaRPr lang="zh-CN" altLang="en-US" sz="28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endParaRPr lang="en-US" altLang="zh-CN" sz="28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8679" name="AutoShape 7"/>
          <p:cNvSpPr/>
          <p:nvPr/>
        </p:nvSpPr>
        <p:spPr>
          <a:xfrm>
            <a:off x="6705600" y="2393950"/>
            <a:ext cx="2286000" cy="1295400"/>
          </a:xfrm>
          <a:prstGeom prst="wedgeRectCallout">
            <a:avLst>
              <a:gd name="adj1" fmla="val -38333"/>
              <a:gd name="adj2" fmla="val 33579"/>
            </a:avLst>
          </a:prstGeom>
          <a:solidFill>
            <a:schemeClr val="accent1">
              <a:alpha val="50195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分子（整式）</a:t>
            </a:r>
            <a:r>
              <a:rPr lang="zh-CN" altLang="en-US" b="1" dirty="0">
                <a:solidFill>
                  <a:srgbClr val="FF00FF"/>
                </a:solidFill>
                <a:latin typeface="Times New Roman" panose="02020603050405020304" pitchFamily="18" charset="0"/>
              </a:rPr>
              <a:t>相加减</a:t>
            </a:r>
            <a:endParaRPr lang="zh-CN" altLang="en-US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8680" name="Text Box 8"/>
          <p:cNvSpPr txBox="1"/>
          <p:nvPr/>
        </p:nvSpPr>
        <p:spPr>
          <a:xfrm>
            <a:off x="5029200" y="2546350"/>
            <a:ext cx="16002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400" b="1" dirty="0">
                <a:solidFill>
                  <a:srgbClr val="6600FF"/>
                </a:solidFill>
                <a:latin typeface="Times New Roman" panose="02020603050405020304" pitchFamily="18" charset="0"/>
              </a:rPr>
              <a:t>分母不变</a:t>
            </a:r>
            <a:endParaRPr lang="zh-CN" altLang="en-US" sz="2400" b="1" dirty="0">
              <a:solidFill>
                <a:srgbClr val="66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8681" name="Text Box 9"/>
          <p:cNvSpPr txBox="1"/>
          <p:nvPr/>
        </p:nvSpPr>
        <p:spPr>
          <a:xfrm>
            <a:off x="5105400" y="3155950"/>
            <a:ext cx="12954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 b="1" dirty="0">
                <a:solidFill>
                  <a:srgbClr val="6600FF"/>
                </a:solidFill>
                <a:latin typeface="Times New Roman" panose="02020603050405020304" pitchFamily="18" charset="0"/>
              </a:rPr>
              <a:t> </a:t>
            </a:r>
            <a:r>
              <a:rPr lang="zh-CN" altLang="en-US" sz="2400" b="1" dirty="0">
                <a:solidFill>
                  <a:srgbClr val="6600FF"/>
                </a:solidFill>
                <a:latin typeface="Times New Roman" panose="02020603050405020304" pitchFamily="18" charset="0"/>
              </a:rPr>
              <a:t>转化为</a:t>
            </a:r>
            <a:endParaRPr lang="zh-CN" altLang="en-US" sz="2400" b="1" dirty="0">
              <a:solidFill>
                <a:srgbClr val="66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8682" name="Text Box 10"/>
          <p:cNvSpPr txBox="1"/>
          <p:nvPr/>
        </p:nvSpPr>
        <p:spPr>
          <a:xfrm>
            <a:off x="396875" y="3973513"/>
            <a:ext cx="8594725" cy="9794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（</a:t>
            </a:r>
            <a:r>
              <a:rPr lang="en-US" altLang="zh-CN" sz="24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）分子相加减时，如果分子是一个多项式，要将分子看成一个整体，先用括号括起来，再运算，可减少出现符号错误。</a:t>
            </a:r>
            <a:endParaRPr lang="zh-CN" altLang="en-US" sz="24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28683" name="Text Box 11"/>
          <p:cNvSpPr txBox="1"/>
          <p:nvPr/>
        </p:nvSpPr>
        <p:spPr>
          <a:xfrm>
            <a:off x="533400" y="5256213"/>
            <a:ext cx="8610600" cy="5349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2400" b="1" dirty="0">
                <a:latin typeface="Times New Roman" panose="02020603050405020304" pitchFamily="18" charset="0"/>
              </a:rPr>
              <a:t>（</a:t>
            </a:r>
            <a:r>
              <a:rPr lang="en-US" altLang="zh-CN" sz="2400" b="1" dirty="0">
                <a:latin typeface="Times New Roman" panose="02020603050405020304" pitchFamily="18" charset="0"/>
              </a:rPr>
              <a:t>3</a:t>
            </a:r>
            <a:r>
              <a:rPr lang="zh-CN" altLang="en-US" sz="2400" b="1" dirty="0">
                <a:latin typeface="Times New Roman" panose="02020603050405020304" pitchFamily="18" charset="0"/>
              </a:rPr>
              <a:t>）分式加减运算的结果要约分，化为最 简分式（或整式）。</a:t>
            </a:r>
            <a:endParaRPr lang="zh-CN" altLang="en-US" sz="2400" b="1" dirty="0">
              <a:latin typeface="Times New Roman" panose="02020603050405020304" pitchFamily="18" charset="0"/>
            </a:endParaRPr>
          </a:p>
        </p:txBody>
      </p:sp>
      <p:sp>
        <p:nvSpPr>
          <p:cNvPr id="28684" name="Line 12"/>
          <p:cNvSpPr/>
          <p:nvPr/>
        </p:nvSpPr>
        <p:spPr>
          <a:xfrm>
            <a:off x="1676400" y="3079750"/>
            <a:ext cx="1752600" cy="0"/>
          </a:xfrm>
          <a:prstGeom prst="line">
            <a:avLst/>
          </a:prstGeom>
          <a:ln w="349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28685" name="Line 13"/>
          <p:cNvSpPr/>
          <p:nvPr/>
        </p:nvSpPr>
        <p:spPr>
          <a:xfrm>
            <a:off x="5029200" y="3079750"/>
            <a:ext cx="1600200" cy="0"/>
          </a:xfrm>
          <a:prstGeom prst="line">
            <a:avLst/>
          </a:prstGeom>
          <a:ln w="349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43022" name="Rectangle 14"/>
          <p:cNvSpPr/>
          <p:nvPr/>
        </p:nvSpPr>
        <p:spPr>
          <a:xfrm>
            <a:off x="2667000" y="685800"/>
            <a:ext cx="40386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000066"/>
                </a:solidFill>
                <a:latin typeface="Times New Roman" panose="02020603050405020304" pitchFamily="18" charset="0"/>
                <a:ea typeface="华文彩云" pitchFamily="2" charset="-122"/>
              </a:rPr>
              <a:t>我 们 的 收 获</a:t>
            </a:r>
            <a:endParaRPr lang="en-US" altLang="zh-CN" sz="4000" b="1" dirty="0">
              <a:solidFill>
                <a:schemeClr val="tx2"/>
              </a:solidFill>
              <a:latin typeface="Times New Roman" panose="02020603050405020304" pitchFamily="18" charset="0"/>
              <a:ea typeface="华文中宋" pitchFamily="2" charset="-122"/>
            </a:endParaRPr>
          </a:p>
        </p:txBody>
      </p:sp>
      <p:pic>
        <p:nvPicPr>
          <p:cNvPr id="43023" name="Picture 17" descr="兰花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181600"/>
            <a:ext cx="1295400" cy="1600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6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  <p:bldP spid="28675" grpId="0"/>
      <p:bldP spid="28676" grpId="0"/>
      <p:bldP spid="28677" grpId="0" animBg="1"/>
      <p:bldP spid="28678" grpId="0" animBg="1"/>
      <p:bldP spid="28679" grpId="0" animBg="1"/>
      <p:bldP spid="28680" grpId="0"/>
      <p:bldP spid="28681" grpId="0"/>
      <p:bldP spid="28682" grpId="0"/>
      <p:bldP spid="2868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1447800" y="3900488"/>
            <a:ext cx="5867400" cy="8239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sz="4800" b="1" kern="1200" cap="none" spc="0" normalizeH="0" baseline="0" noProof="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rt" pitchFamily="2" charset="0"/>
                <a:ea typeface="宋体" panose="02010600030101010101" pitchFamily="2" charset="-122"/>
                <a:cs typeface="+mn-cs"/>
                <a:sym typeface="Wingdings" panose="05000000000000000000" pitchFamily="2" charset="2"/>
              </a:rPr>
              <a:t>P 146    4</a:t>
            </a:r>
            <a:r>
              <a:rPr kumimoji="0" lang="zh-CN" altLang="en-US" sz="4800" b="1" kern="1200" cap="none" spc="0" normalizeH="0" baseline="0" noProof="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rt" pitchFamily="2" charset="0"/>
                <a:ea typeface="宋体" panose="02010600030101010101" pitchFamily="2" charset="-122"/>
                <a:cs typeface="+mn-cs"/>
                <a:sym typeface="Wingdings" panose="05000000000000000000" pitchFamily="2" charset="2"/>
              </a:rPr>
              <a:t>、</a:t>
            </a:r>
            <a:r>
              <a:rPr kumimoji="0" lang="en-US" altLang="zh-CN" sz="4800" b="1" kern="1200" cap="none" spc="0" normalizeH="0" baseline="0" noProof="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rt" pitchFamily="2" charset="0"/>
                <a:ea typeface="宋体" panose="02010600030101010101" pitchFamily="2" charset="-122"/>
                <a:cs typeface="+mn-cs"/>
                <a:sym typeface="Wingdings" panose="05000000000000000000" pitchFamily="2" charset="2"/>
              </a:rPr>
              <a:t>5</a:t>
            </a:r>
            <a:endParaRPr kumimoji="0" lang="zh-CN" altLang="en-US" sz="4800" b="1" kern="1200" cap="none" spc="0" normalizeH="0" baseline="0" noProof="0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art" pitchFamily="2" charset="0"/>
              <a:ea typeface="宋体" panose="02010600030101010101" pitchFamily="2" charset="-122"/>
              <a:cs typeface="+mn-cs"/>
              <a:sym typeface="Wingdings" panose="05000000000000000000" pitchFamily="2" charset="2"/>
            </a:endParaRPr>
          </a:p>
        </p:txBody>
      </p:sp>
      <p:sp>
        <p:nvSpPr>
          <p:cNvPr id="29700" name="Rectangle 4" descr="80%"/>
          <p:cNvSpPr>
            <a:spLocks noChangeArrowheads="1"/>
          </p:cNvSpPr>
          <p:nvPr/>
        </p:nvSpPr>
        <p:spPr bwMode="auto">
          <a:xfrm>
            <a:off x="2152650" y="1250950"/>
            <a:ext cx="180975" cy="519113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0000" tIns="46800" rIns="90000" bIns="4680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2800" b="1" i="0" u="none" strike="noStrike" kern="1200" cap="none" spc="0" normalizeH="0" baseline="0" noProof="0">
              <a:ln>
                <a:noFill/>
              </a:ln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Book Antiqua" pitchFamily="18" charset="0"/>
              <a:ea typeface="黑体" panose="02010609060101010101" pitchFamily="49" charset="-122"/>
              <a:cs typeface="+mn-cs"/>
              <a:sym typeface="Wingdings" panose="05000000000000000000" pitchFamily="2" charset="2"/>
            </a:endParaRPr>
          </a:p>
        </p:txBody>
      </p:sp>
      <p:sp>
        <p:nvSpPr>
          <p:cNvPr id="29701" name="AutoShape 5"/>
          <p:cNvSpPr>
            <a:spLocks noChangeArrowheads="1"/>
          </p:cNvSpPr>
          <p:nvPr/>
        </p:nvSpPr>
        <p:spPr bwMode="blackWhite">
          <a:xfrm>
            <a:off x="2379663" y="3073400"/>
            <a:ext cx="4402138" cy="152400"/>
          </a:xfrm>
          <a:custGeom>
            <a:avLst/>
            <a:gdLst>
              <a:gd name="G0" fmla="+- 1000 0 0"/>
              <a:gd name="G1" fmla="+- 1000 0 0"/>
              <a:gd name="G2" fmla="+- G0 0 G1"/>
              <a:gd name="G3" fmla="*/ G1 1 2"/>
              <a:gd name="G4" fmla="+- G0 0 G3"/>
              <a:gd name="T0" fmla="*/ 0 w 1000"/>
              <a:gd name="T1" fmla="*/ 0 h 1000"/>
              <a:gd name="T2" fmla="*/ G4 w 1000"/>
              <a:gd name="T3" fmla="*/ G1 h 1000"/>
            </a:gdLst>
            <a:ahLst/>
            <a:cxnLst>
              <a:cxn ang="0">
                <a:pos x="0" y="0"/>
              </a:cxn>
              <a:cxn ang="0">
                <a:pos x="28384" y="0"/>
              </a:cxn>
              <a:cxn ang="0">
                <a:pos x="28885" y="500"/>
              </a:cxn>
              <a:cxn ang="0">
                <a:pos x="28385" y="1000"/>
              </a:cxn>
              <a:cxn ang="0">
                <a:pos x="0" y="1000"/>
              </a:cxn>
            </a:cxnLst>
            <a:rect l="T0" t="T1" r="T2" b="T3"/>
            <a:pathLst>
              <a:path w="28885" h="1000">
                <a:moveTo>
                  <a:pt x="0" y="0"/>
                </a:moveTo>
                <a:lnTo>
                  <a:pt x="28384" y="0"/>
                </a:lnTo>
                <a:cubicBezTo>
                  <a:pt x="28661" y="0"/>
                  <a:pt x="28885" y="223"/>
                  <a:pt x="28885" y="500"/>
                </a:cubicBezTo>
                <a:cubicBezTo>
                  <a:pt x="28885" y="776"/>
                  <a:pt x="28661" y="999"/>
                  <a:pt x="28385" y="1000"/>
                </a:cubicBezTo>
                <a:lnTo>
                  <a:pt x="0" y="1000"/>
                </a:lnTo>
                <a:close/>
              </a:path>
            </a:pathLst>
          </a:custGeom>
          <a:solidFill>
            <a:srgbClr val="00C28B"/>
          </a:solidFill>
          <a:ln w="38100">
            <a:noFill/>
            <a:miter lim="800000"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2800" b="1" i="0" u="none" strike="noStrike" kern="1200" cap="none" spc="0" normalizeH="0" baseline="0" noProof="0">
              <a:ln>
                <a:noFill/>
              </a:ln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Book Antiqua" pitchFamily="18" charset="0"/>
              <a:ea typeface="黑体" panose="02010609060101010101" pitchFamily="49" charset="-122"/>
              <a:cs typeface="+mn-cs"/>
              <a:sym typeface="Wingdings" panose="05000000000000000000" pitchFamily="2" charset="2"/>
            </a:endParaRPr>
          </a:p>
        </p:txBody>
      </p:sp>
      <p:pic>
        <p:nvPicPr>
          <p:cNvPr id="44037" name="Picture 6" descr="msoC3C36"/>
          <p:cNvPicPr>
            <a:picLocks noChangeAspect="1"/>
          </p:cNvPicPr>
          <p:nvPr/>
        </p:nvPicPr>
        <p:blipFill>
          <a:blip r:embed="rId1">
            <a:lum bright="-6000" contrast="42000"/>
          </a:blip>
          <a:stretch>
            <a:fillRect/>
          </a:stretch>
        </p:blipFill>
        <p:spPr>
          <a:xfrm>
            <a:off x="1905000" y="2212975"/>
            <a:ext cx="1970088" cy="1063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703" name="Text Box 7"/>
          <p:cNvSpPr txBox="1">
            <a:spLocks noChangeAspect="1" noChangeArrowheads="1"/>
          </p:cNvSpPr>
          <p:nvPr/>
        </p:nvSpPr>
        <p:spPr bwMode="auto">
          <a:xfrm>
            <a:off x="2152650" y="1614488"/>
            <a:ext cx="5970588" cy="1446213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8800" b="1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黑体" panose="02010609060101010101" pitchFamily="49" charset="-122"/>
                <a:cs typeface="+mn-cs"/>
                <a:sym typeface="Wingdings" panose="05000000000000000000" pitchFamily="2" charset="2"/>
              </a:rPr>
              <a:t>作        业  </a:t>
            </a:r>
            <a:endParaRPr kumimoji="0" lang="zh-CN" altLang="en-US" sz="8800" b="1" kern="1200" cap="none" spc="0" normalizeH="0" baseline="0" noProof="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  <a:ea typeface="黑体" panose="02010609060101010101" pitchFamily="49" charset="-122"/>
              <a:cs typeface="+mn-cs"/>
              <a:sym typeface="Wingdings" panose="05000000000000000000" pitchFamily="2" charset="2"/>
            </a:endParaRPr>
          </a:p>
        </p:txBody>
      </p:sp>
      <p:sp>
        <p:nvSpPr>
          <p:cNvPr id="44039" name="Rectangle 8"/>
          <p:cNvSpPr/>
          <p:nvPr/>
        </p:nvSpPr>
        <p:spPr>
          <a:xfrm>
            <a:off x="0" y="0"/>
            <a:ext cx="3683000" cy="70008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>
              <a:ea typeface="幼圆" pitchFamily="49" charset="-122"/>
            </a:endParaRPr>
          </a:p>
        </p:txBody>
      </p:sp>
      <p:sp>
        <p:nvSpPr>
          <p:cNvPr id="44040" name="Rectangle 9"/>
          <p:cNvSpPr/>
          <p:nvPr/>
        </p:nvSpPr>
        <p:spPr>
          <a:xfrm>
            <a:off x="512763" y="504825"/>
            <a:ext cx="2728912" cy="187325"/>
          </a:xfrm>
          <a:prstGeom prst="rect">
            <a:avLst/>
          </a:prstGeom>
          <a:solidFill>
            <a:srgbClr val="00BA00"/>
          </a:solidFill>
          <a:ln w="9525">
            <a:noFill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>
              <a:ea typeface="幼圆" pitchFamily="49" charset="-122"/>
            </a:endParaRPr>
          </a:p>
        </p:txBody>
      </p:sp>
      <p:sp>
        <p:nvSpPr>
          <p:cNvPr id="44041" name="Rectangle 10"/>
          <p:cNvSpPr/>
          <p:nvPr/>
        </p:nvSpPr>
        <p:spPr>
          <a:xfrm>
            <a:off x="2738438" y="504825"/>
            <a:ext cx="944562" cy="187325"/>
          </a:xfrm>
          <a:prstGeom prst="rect">
            <a:avLst/>
          </a:prstGeom>
          <a:gradFill rotWithShape="1">
            <a:gsLst>
              <a:gs pos="0">
                <a:srgbClr val="00BA00"/>
              </a:gs>
              <a:gs pos="100000">
                <a:srgbClr val="FFFFFF"/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>
              <a:ea typeface="幼圆" pitchFamily="49" charset="-122"/>
            </a:endParaRPr>
          </a:p>
        </p:txBody>
      </p:sp>
      <p:grpSp>
        <p:nvGrpSpPr>
          <p:cNvPr id="44042" name="Group 11"/>
          <p:cNvGrpSpPr>
            <a:grpSpLocks noChangeAspect="1"/>
          </p:cNvGrpSpPr>
          <p:nvPr/>
        </p:nvGrpSpPr>
        <p:grpSpPr>
          <a:xfrm>
            <a:off x="73025" y="-44450"/>
            <a:ext cx="655638" cy="720725"/>
            <a:chOff x="58" y="664"/>
            <a:chExt cx="453" cy="498"/>
          </a:xfrm>
        </p:grpSpPr>
        <p:sp>
          <p:nvSpPr>
            <p:cNvPr id="29708" name="Rectangle 12"/>
            <p:cNvSpPr>
              <a:spLocks noChangeAspect="1" noChangeArrowheads="1"/>
            </p:cNvSpPr>
            <p:nvPr/>
          </p:nvSpPr>
          <p:spPr bwMode="auto">
            <a:xfrm>
              <a:off x="58" y="847"/>
              <a:ext cx="315" cy="315"/>
            </a:xfrm>
            <a:prstGeom prst="rect">
              <a:avLst/>
            </a:prstGeom>
            <a:solidFill>
              <a:srgbClr val="FFFFCC"/>
            </a:solidFill>
            <a:ln w="38100" algn="ctr">
              <a:solidFill>
                <a:schemeClr val="tx1"/>
              </a:solidFill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Book Antiqua" pitchFamily="18" charset="0"/>
                <a:ea typeface="黑体" panose="02010609060101010101" pitchFamily="49" charset="-122"/>
                <a:cs typeface="+mn-cs"/>
                <a:sym typeface="Wingdings" panose="05000000000000000000" pitchFamily="2" charset="2"/>
              </a:endParaRPr>
            </a:p>
          </p:txBody>
        </p:sp>
        <p:sp>
          <p:nvSpPr>
            <p:cNvPr id="29709" name="Rectangle 13"/>
            <p:cNvSpPr>
              <a:spLocks noChangeAspect="1" noChangeArrowheads="1"/>
            </p:cNvSpPr>
            <p:nvPr/>
          </p:nvSpPr>
          <p:spPr bwMode="auto">
            <a:xfrm>
              <a:off x="74" y="864"/>
              <a:ext cx="283" cy="282"/>
            </a:xfrm>
            <a:prstGeom prst="rect">
              <a:avLst/>
            </a:prstGeom>
            <a:solidFill>
              <a:srgbClr val="FFFFCC"/>
            </a:solidFill>
            <a:ln w="9525" algn="ctr">
              <a:solidFill>
                <a:schemeClr val="tx1"/>
              </a:solidFill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Book Antiqua" pitchFamily="18" charset="0"/>
                <a:ea typeface="黑体" panose="02010609060101010101" pitchFamily="49" charset="-122"/>
                <a:cs typeface="+mn-cs"/>
                <a:sym typeface="Wingdings" panose="05000000000000000000" pitchFamily="2" charset="2"/>
              </a:endParaRPr>
            </a:p>
          </p:txBody>
        </p:sp>
        <p:sp>
          <p:nvSpPr>
            <p:cNvPr id="29710" name="Rectangle 14"/>
            <p:cNvSpPr>
              <a:spLocks noChangeAspect="1" noChangeArrowheads="1"/>
            </p:cNvSpPr>
            <p:nvPr/>
          </p:nvSpPr>
          <p:spPr bwMode="auto">
            <a:xfrm>
              <a:off x="58" y="880"/>
              <a:ext cx="267" cy="265"/>
            </a:xfrm>
            <a:prstGeom prst="rect">
              <a:avLst/>
            </a:prstGeom>
            <a:solidFill>
              <a:srgbClr val="00BA00"/>
            </a:solidFill>
            <a:ln w="9525" algn="ctr">
              <a:solidFill>
                <a:schemeClr val="tx1"/>
              </a:solidFill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Book Antiqua" pitchFamily="18" charset="0"/>
                <a:ea typeface="黑体" panose="02010609060101010101" pitchFamily="49" charset="-122"/>
                <a:cs typeface="+mn-cs"/>
                <a:sym typeface="Wingdings" panose="05000000000000000000" pitchFamily="2" charset="2"/>
              </a:endParaRPr>
            </a:p>
          </p:txBody>
        </p:sp>
        <p:sp>
          <p:nvSpPr>
            <p:cNvPr id="44047" name="Freeform 15"/>
            <p:cNvSpPr>
              <a:spLocks noChangeAspect="1"/>
            </p:cNvSpPr>
            <p:nvPr/>
          </p:nvSpPr>
          <p:spPr>
            <a:xfrm>
              <a:off x="58" y="664"/>
              <a:ext cx="145" cy="166"/>
            </a:xfrm>
            <a:custGeom>
              <a:avLst/>
              <a:gdLst>
                <a:gd name="txL" fmla="*/ 0 w 817"/>
                <a:gd name="txT" fmla="*/ 0 h 1089"/>
                <a:gd name="txR" fmla="*/ 817 w 817"/>
                <a:gd name="txB" fmla="*/ 1089 h 1089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817" h="1089">
                  <a:moveTo>
                    <a:pt x="0" y="1089"/>
                  </a:moveTo>
                  <a:lnTo>
                    <a:pt x="136" y="1089"/>
                  </a:lnTo>
                  <a:lnTo>
                    <a:pt x="817" y="0"/>
                  </a:lnTo>
                  <a:lnTo>
                    <a:pt x="0" y="1089"/>
                  </a:lnTo>
                  <a:close/>
                </a:path>
              </a:pathLst>
            </a:custGeom>
            <a:solidFill>
              <a:srgbClr val="0093DC">
                <a:alpha val="100000"/>
              </a:srgbClr>
            </a:solidFill>
            <a:ln w="9525" cap="flat" cmpd="sng">
              <a:solidFill>
                <a:srgbClr val="006699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4048" name="Freeform 16"/>
            <p:cNvSpPr>
              <a:spLocks noChangeAspect="1"/>
            </p:cNvSpPr>
            <p:nvPr/>
          </p:nvSpPr>
          <p:spPr>
            <a:xfrm>
              <a:off x="91" y="664"/>
              <a:ext cx="145" cy="166"/>
            </a:xfrm>
            <a:custGeom>
              <a:avLst/>
              <a:gdLst>
                <a:gd name="txL" fmla="*/ 0 w 817"/>
                <a:gd name="txT" fmla="*/ 0 h 1089"/>
                <a:gd name="txR" fmla="*/ 817 w 817"/>
                <a:gd name="txB" fmla="*/ 1089 h 1089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817" h="1089">
                  <a:moveTo>
                    <a:pt x="0" y="1089"/>
                  </a:moveTo>
                  <a:lnTo>
                    <a:pt x="136" y="1089"/>
                  </a:lnTo>
                  <a:lnTo>
                    <a:pt x="817" y="0"/>
                  </a:lnTo>
                  <a:lnTo>
                    <a:pt x="0" y="1089"/>
                  </a:lnTo>
                  <a:close/>
                </a:path>
              </a:pathLst>
            </a:custGeom>
            <a:solidFill>
              <a:srgbClr val="0093DC">
                <a:alpha val="100000"/>
              </a:srgbClr>
            </a:solidFill>
            <a:ln w="9525" cap="flat" cmpd="sng">
              <a:solidFill>
                <a:srgbClr val="006699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4049" name="Freeform 17"/>
            <p:cNvSpPr>
              <a:spLocks noChangeAspect="1"/>
            </p:cNvSpPr>
            <p:nvPr/>
          </p:nvSpPr>
          <p:spPr>
            <a:xfrm>
              <a:off x="125" y="664"/>
              <a:ext cx="144" cy="166"/>
            </a:xfrm>
            <a:custGeom>
              <a:avLst/>
              <a:gdLst>
                <a:gd name="txL" fmla="*/ 0 w 817"/>
                <a:gd name="txT" fmla="*/ 0 h 1089"/>
                <a:gd name="txR" fmla="*/ 817 w 817"/>
                <a:gd name="txB" fmla="*/ 1089 h 1089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817" h="1089">
                  <a:moveTo>
                    <a:pt x="0" y="1089"/>
                  </a:moveTo>
                  <a:lnTo>
                    <a:pt x="136" y="1089"/>
                  </a:lnTo>
                  <a:lnTo>
                    <a:pt x="817" y="0"/>
                  </a:lnTo>
                  <a:lnTo>
                    <a:pt x="0" y="1089"/>
                  </a:lnTo>
                  <a:close/>
                </a:path>
              </a:pathLst>
            </a:custGeom>
            <a:solidFill>
              <a:srgbClr val="0093DC">
                <a:alpha val="100000"/>
              </a:srgbClr>
            </a:solidFill>
            <a:ln w="9525" cap="flat" cmpd="sng">
              <a:solidFill>
                <a:srgbClr val="006699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4050" name="Freeform 18"/>
            <p:cNvSpPr>
              <a:spLocks noChangeAspect="1"/>
            </p:cNvSpPr>
            <p:nvPr/>
          </p:nvSpPr>
          <p:spPr>
            <a:xfrm>
              <a:off x="158" y="664"/>
              <a:ext cx="144" cy="166"/>
            </a:xfrm>
            <a:custGeom>
              <a:avLst/>
              <a:gdLst>
                <a:gd name="txL" fmla="*/ 0 w 817"/>
                <a:gd name="txT" fmla="*/ 0 h 1089"/>
                <a:gd name="txR" fmla="*/ 817 w 817"/>
                <a:gd name="txB" fmla="*/ 1089 h 1089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817" h="1089">
                  <a:moveTo>
                    <a:pt x="0" y="1089"/>
                  </a:moveTo>
                  <a:lnTo>
                    <a:pt x="136" y="1089"/>
                  </a:lnTo>
                  <a:lnTo>
                    <a:pt x="817" y="0"/>
                  </a:lnTo>
                  <a:lnTo>
                    <a:pt x="0" y="1089"/>
                  </a:lnTo>
                  <a:close/>
                </a:path>
              </a:pathLst>
            </a:custGeom>
            <a:solidFill>
              <a:srgbClr val="0093DC">
                <a:alpha val="100000"/>
              </a:srgbClr>
            </a:solidFill>
            <a:ln w="9525" cap="flat" cmpd="sng">
              <a:solidFill>
                <a:srgbClr val="006699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4051" name="Freeform 19"/>
            <p:cNvSpPr>
              <a:spLocks noChangeAspect="1"/>
            </p:cNvSpPr>
            <p:nvPr/>
          </p:nvSpPr>
          <p:spPr>
            <a:xfrm>
              <a:off x="191" y="664"/>
              <a:ext cx="145" cy="166"/>
            </a:xfrm>
            <a:custGeom>
              <a:avLst/>
              <a:gdLst>
                <a:gd name="txL" fmla="*/ 0 w 817"/>
                <a:gd name="txT" fmla="*/ 0 h 1089"/>
                <a:gd name="txR" fmla="*/ 817 w 817"/>
                <a:gd name="txB" fmla="*/ 1089 h 1089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817" h="1089">
                  <a:moveTo>
                    <a:pt x="0" y="1089"/>
                  </a:moveTo>
                  <a:lnTo>
                    <a:pt x="136" y="1089"/>
                  </a:lnTo>
                  <a:lnTo>
                    <a:pt x="817" y="0"/>
                  </a:lnTo>
                  <a:lnTo>
                    <a:pt x="0" y="1089"/>
                  </a:lnTo>
                  <a:close/>
                </a:path>
              </a:pathLst>
            </a:custGeom>
            <a:solidFill>
              <a:srgbClr val="0093DC">
                <a:alpha val="100000"/>
              </a:srgbClr>
            </a:solidFill>
            <a:ln w="9525" cap="flat" cmpd="sng">
              <a:solidFill>
                <a:srgbClr val="006699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4052" name="Freeform 20"/>
            <p:cNvSpPr>
              <a:spLocks noChangeAspect="1"/>
            </p:cNvSpPr>
            <p:nvPr/>
          </p:nvSpPr>
          <p:spPr>
            <a:xfrm>
              <a:off x="224" y="664"/>
              <a:ext cx="145" cy="166"/>
            </a:xfrm>
            <a:custGeom>
              <a:avLst/>
              <a:gdLst>
                <a:gd name="txL" fmla="*/ 0 w 817"/>
                <a:gd name="txT" fmla="*/ 0 h 1089"/>
                <a:gd name="txR" fmla="*/ 817 w 817"/>
                <a:gd name="txB" fmla="*/ 1089 h 1089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817" h="1089">
                  <a:moveTo>
                    <a:pt x="0" y="1089"/>
                  </a:moveTo>
                  <a:lnTo>
                    <a:pt x="136" y="1089"/>
                  </a:lnTo>
                  <a:lnTo>
                    <a:pt x="817" y="0"/>
                  </a:lnTo>
                  <a:lnTo>
                    <a:pt x="0" y="1089"/>
                  </a:lnTo>
                  <a:close/>
                </a:path>
              </a:pathLst>
            </a:custGeom>
            <a:solidFill>
              <a:srgbClr val="0093DC">
                <a:alpha val="100000"/>
              </a:srgbClr>
            </a:solidFill>
            <a:ln w="9525" cap="flat" cmpd="sng">
              <a:solidFill>
                <a:srgbClr val="006699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4053" name="Freeform 21"/>
            <p:cNvSpPr>
              <a:spLocks noChangeAspect="1"/>
            </p:cNvSpPr>
            <p:nvPr/>
          </p:nvSpPr>
          <p:spPr>
            <a:xfrm>
              <a:off x="257" y="664"/>
              <a:ext cx="145" cy="166"/>
            </a:xfrm>
            <a:custGeom>
              <a:avLst/>
              <a:gdLst>
                <a:gd name="txL" fmla="*/ 0 w 817"/>
                <a:gd name="txT" fmla="*/ 0 h 1089"/>
                <a:gd name="txR" fmla="*/ 817 w 817"/>
                <a:gd name="txB" fmla="*/ 1089 h 1089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817" h="1089">
                  <a:moveTo>
                    <a:pt x="0" y="1089"/>
                  </a:moveTo>
                  <a:lnTo>
                    <a:pt x="136" y="1089"/>
                  </a:lnTo>
                  <a:lnTo>
                    <a:pt x="817" y="0"/>
                  </a:lnTo>
                  <a:lnTo>
                    <a:pt x="0" y="1089"/>
                  </a:lnTo>
                  <a:close/>
                </a:path>
              </a:pathLst>
            </a:custGeom>
            <a:solidFill>
              <a:srgbClr val="0093DC">
                <a:alpha val="100000"/>
              </a:srgbClr>
            </a:solidFill>
            <a:ln w="9525" cap="flat" cmpd="sng">
              <a:solidFill>
                <a:srgbClr val="006699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4054" name="Freeform 22"/>
            <p:cNvSpPr>
              <a:spLocks noChangeAspect="1"/>
            </p:cNvSpPr>
            <p:nvPr/>
          </p:nvSpPr>
          <p:spPr>
            <a:xfrm>
              <a:off x="291" y="664"/>
              <a:ext cx="145" cy="166"/>
            </a:xfrm>
            <a:custGeom>
              <a:avLst/>
              <a:gdLst>
                <a:gd name="txL" fmla="*/ 0 w 817"/>
                <a:gd name="txT" fmla="*/ 0 h 1089"/>
                <a:gd name="txR" fmla="*/ 817 w 817"/>
                <a:gd name="txB" fmla="*/ 1089 h 1089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817" h="1089">
                  <a:moveTo>
                    <a:pt x="0" y="1089"/>
                  </a:moveTo>
                  <a:lnTo>
                    <a:pt x="136" y="1089"/>
                  </a:lnTo>
                  <a:lnTo>
                    <a:pt x="817" y="0"/>
                  </a:lnTo>
                  <a:lnTo>
                    <a:pt x="0" y="1089"/>
                  </a:lnTo>
                  <a:close/>
                </a:path>
              </a:pathLst>
            </a:custGeom>
            <a:solidFill>
              <a:srgbClr val="0093DC">
                <a:alpha val="100000"/>
              </a:srgbClr>
            </a:solidFill>
            <a:ln w="9525" cap="flat" cmpd="sng">
              <a:solidFill>
                <a:srgbClr val="006699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4055" name="Freeform 23"/>
            <p:cNvSpPr>
              <a:spLocks noChangeAspect="1"/>
            </p:cNvSpPr>
            <p:nvPr/>
          </p:nvSpPr>
          <p:spPr>
            <a:xfrm>
              <a:off x="324" y="664"/>
              <a:ext cx="145" cy="166"/>
            </a:xfrm>
            <a:custGeom>
              <a:avLst/>
              <a:gdLst>
                <a:gd name="txL" fmla="*/ 0 w 817"/>
                <a:gd name="txT" fmla="*/ 0 h 1089"/>
                <a:gd name="txR" fmla="*/ 817 w 817"/>
                <a:gd name="txB" fmla="*/ 1089 h 1089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817" h="1089">
                  <a:moveTo>
                    <a:pt x="0" y="1089"/>
                  </a:moveTo>
                  <a:lnTo>
                    <a:pt x="136" y="1089"/>
                  </a:lnTo>
                  <a:lnTo>
                    <a:pt x="817" y="0"/>
                  </a:lnTo>
                  <a:lnTo>
                    <a:pt x="0" y="1089"/>
                  </a:lnTo>
                  <a:close/>
                </a:path>
              </a:pathLst>
            </a:custGeom>
            <a:solidFill>
              <a:srgbClr val="0093DC">
                <a:alpha val="100000"/>
              </a:srgbClr>
            </a:solidFill>
            <a:ln w="9525" cap="flat" cmpd="sng">
              <a:solidFill>
                <a:srgbClr val="006699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4056" name="Freeform 24"/>
            <p:cNvSpPr>
              <a:spLocks noChangeAspect="1"/>
            </p:cNvSpPr>
            <p:nvPr/>
          </p:nvSpPr>
          <p:spPr>
            <a:xfrm>
              <a:off x="357" y="664"/>
              <a:ext cx="144" cy="166"/>
            </a:xfrm>
            <a:custGeom>
              <a:avLst/>
              <a:gdLst>
                <a:gd name="txL" fmla="*/ 0 w 817"/>
                <a:gd name="txT" fmla="*/ 0 h 1089"/>
                <a:gd name="txR" fmla="*/ 817 w 817"/>
                <a:gd name="txB" fmla="*/ 1089 h 1089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817" h="1089">
                  <a:moveTo>
                    <a:pt x="0" y="1089"/>
                  </a:moveTo>
                  <a:lnTo>
                    <a:pt x="136" y="1089"/>
                  </a:lnTo>
                  <a:lnTo>
                    <a:pt x="817" y="0"/>
                  </a:lnTo>
                  <a:lnTo>
                    <a:pt x="0" y="1089"/>
                  </a:lnTo>
                  <a:close/>
                </a:path>
              </a:pathLst>
            </a:custGeom>
            <a:solidFill>
              <a:srgbClr val="0093DC">
                <a:alpha val="100000"/>
              </a:srgbClr>
            </a:solidFill>
            <a:ln w="9525" cap="flat" cmpd="sng">
              <a:solidFill>
                <a:srgbClr val="006699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4057" name="Freeform 25"/>
            <p:cNvSpPr>
              <a:spLocks noChangeAspect="1"/>
            </p:cNvSpPr>
            <p:nvPr/>
          </p:nvSpPr>
          <p:spPr>
            <a:xfrm>
              <a:off x="390" y="698"/>
              <a:ext cx="121" cy="166"/>
            </a:xfrm>
            <a:custGeom>
              <a:avLst/>
              <a:gdLst>
                <a:gd name="txL" fmla="*/ 0 w 726"/>
                <a:gd name="txT" fmla="*/ 0 h 998"/>
                <a:gd name="txR" fmla="*/ 726 w 726"/>
                <a:gd name="txB" fmla="*/ 998 h 998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726" h="998">
                  <a:moveTo>
                    <a:pt x="726" y="0"/>
                  </a:moveTo>
                  <a:lnTo>
                    <a:pt x="0" y="998"/>
                  </a:lnTo>
                  <a:lnTo>
                    <a:pt x="0" y="816"/>
                  </a:lnTo>
                  <a:lnTo>
                    <a:pt x="726" y="0"/>
                  </a:lnTo>
                  <a:close/>
                </a:path>
              </a:pathLst>
            </a:custGeom>
            <a:solidFill>
              <a:srgbClr val="0093DC">
                <a:alpha val="100000"/>
              </a:srgbClr>
            </a:solidFill>
            <a:ln w="9525" cap="flat" cmpd="sng">
              <a:solidFill>
                <a:srgbClr val="006699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4058" name="Freeform 26"/>
            <p:cNvSpPr>
              <a:spLocks noChangeAspect="1"/>
            </p:cNvSpPr>
            <p:nvPr/>
          </p:nvSpPr>
          <p:spPr>
            <a:xfrm>
              <a:off x="390" y="731"/>
              <a:ext cx="121" cy="166"/>
            </a:xfrm>
            <a:custGeom>
              <a:avLst/>
              <a:gdLst>
                <a:gd name="txL" fmla="*/ 0 w 726"/>
                <a:gd name="txT" fmla="*/ 0 h 998"/>
                <a:gd name="txR" fmla="*/ 726 w 726"/>
                <a:gd name="txB" fmla="*/ 998 h 998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726" h="998">
                  <a:moveTo>
                    <a:pt x="726" y="0"/>
                  </a:moveTo>
                  <a:lnTo>
                    <a:pt x="0" y="998"/>
                  </a:lnTo>
                  <a:lnTo>
                    <a:pt x="0" y="816"/>
                  </a:lnTo>
                  <a:lnTo>
                    <a:pt x="726" y="0"/>
                  </a:lnTo>
                  <a:close/>
                </a:path>
              </a:pathLst>
            </a:custGeom>
            <a:solidFill>
              <a:srgbClr val="0093DC">
                <a:alpha val="100000"/>
              </a:srgbClr>
            </a:solidFill>
            <a:ln w="9525" cap="flat" cmpd="sng">
              <a:solidFill>
                <a:srgbClr val="006699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4059" name="Freeform 27"/>
            <p:cNvSpPr>
              <a:spLocks noChangeAspect="1"/>
            </p:cNvSpPr>
            <p:nvPr/>
          </p:nvSpPr>
          <p:spPr>
            <a:xfrm>
              <a:off x="390" y="764"/>
              <a:ext cx="121" cy="166"/>
            </a:xfrm>
            <a:custGeom>
              <a:avLst/>
              <a:gdLst>
                <a:gd name="txL" fmla="*/ 0 w 726"/>
                <a:gd name="txT" fmla="*/ 0 h 998"/>
                <a:gd name="txR" fmla="*/ 726 w 726"/>
                <a:gd name="txB" fmla="*/ 998 h 998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726" h="998">
                  <a:moveTo>
                    <a:pt x="726" y="0"/>
                  </a:moveTo>
                  <a:lnTo>
                    <a:pt x="0" y="998"/>
                  </a:lnTo>
                  <a:lnTo>
                    <a:pt x="0" y="816"/>
                  </a:lnTo>
                  <a:lnTo>
                    <a:pt x="726" y="0"/>
                  </a:lnTo>
                  <a:close/>
                </a:path>
              </a:pathLst>
            </a:custGeom>
            <a:solidFill>
              <a:srgbClr val="0093DC">
                <a:alpha val="100000"/>
              </a:srgbClr>
            </a:solidFill>
            <a:ln w="9525" cap="flat" cmpd="sng">
              <a:solidFill>
                <a:srgbClr val="006699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4060" name="Freeform 28"/>
            <p:cNvSpPr>
              <a:spLocks noChangeAspect="1"/>
            </p:cNvSpPr>
            <p:nvPr/>
          </p:nvSpPr>
          <p:spPr>
            <a:xfrm>
              <a:off x="390" y="797"/>
              <a:ext cx="121" cy="166"/>
            </a:xfrm>
            <a:custGeom>
              <a:avLst/>
              <a:gdLst>
                <a:gd name="txL" fmla="*/ 0 w 726"/>
                <a:gd name="txT" fmla="*/ 0 h 998"/>
                <a:gd name="txR" fmla="*/ 726 w 726"/>
                <a:gd name="txB" fmla="*/ 998 h 998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726" h="998">
                  <a:moveTo>
                    <a:pt x="726" y="0"/>
                  </a:moveTo>
                  <a:lnTo>
                    <a:pt x="0" y="998"/>
                  </a:lnTo>
                  <a:lnTo>
                    <a:pt x="0" y="816"/>
                  </a:lnTo>
                  <a:lnTo>
                    <a:pt x="726" y="0"/>
                  </a:lnTo>
                  <a:close/>
                </a:path>
              </a:pathLst>
            </a:custGeom>
            <a:solidFill>
              <a:srgbClr val="0093DC">
                <a:alpha val="100000"/>
              </a:srgbClr>
            </a:solidFill>
            <a:ln w="9525" cap="flat" cmpd="sng">
              <a:solidFill>
                <a:srgbClr val="006699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4061" name="Freeform 29"/>
            <p:cNvSpPr>
              <a:spLocks noChangeAspect="1"/>
            </p:cNvSpPr>
            <p:nvPr/>
          </p:nvSpPr>
          <p:spPr>
            <a:xfrm>
              <a:off x="390" y="830"/>
              <a:ext cx="121" cy="166"/>
            </a:xfrm>
            <a:custGeom>
              <a:avLst/>
              <a:gdLst>
                <a:gd name="txL" fmla="*/ 0 w 726"/>
                <a:gd name="txT" fmla="*/ 0 h 998"/>
                <a:gd name="txR" fmla="*/ 726 w 726"/>
                <a:gd name="txB" fmla="*/ 998 h 998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726" h="998">
                  <a:moveTo>
                    <a:pt x="726" y="0"/>
                  </a:moveTo>
                  <a:lnTo>
                    <a:pt x="0" y="998"/>
                  </a:lnTo>
                  <a:lnTo>
                    <a:pt x="0" y="816"/>
                  </a:lnTo>
                  <a:lnTo>
                    <a:pt x="726" y="0"/>
                  </a:lnTo>
                  <a:close/>
                </a:path>
              </a:pathLst>
            </a:custGeom>
            <a:solidFill>
              <a:srgbClr val="0093DC">
                <a:alpha val="100000"/>
              </a:srgbClr>
            </a:solidFill>
            <a:ln w="9525" cap="flat" cmpd="sng">
              <a:solidFill>
                <a:srgbClr val="006699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4062" name="Freeform 30"/>
            <p:cNvSpPr>
              <a:spLocks noChangeAspect="1"/>
            </p:cNvSpPr>
            <p:nvPr/>
          </p:nvSpPr>
          <p:spPr>
            <a:xfrm>
              <a:off x="390" y="864"/>
              <a:ext cx="121" cy="166"/>
            </a:xfrm>
            <a:custGeom>
              <a:avLst/>
              <a:gdLst>
                <a:gd name="txL" fmla="*/ 0 w 726"/>
                <a:gd name="txT" fmla="*/ 0 h 998"/>
                <a:gd name="txR" fmla="*/ 726 w 726"/>
                <a:gd name="txB" fmla="*/ 998 h 998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726" h="998">
                  <a:moveTo>
                    <a:pt x="726" y="0"/>
                  </a:moveTo>
                  <a:lnTo>
                    <a:pt x="0" y="998"/>
                  </a:lnTo>
                  <a:lnTo>
                    <a:pt x="0" y="816"/>
                  </a:lnTo>
                  <a:lnTo>
                    <a:pt x="726" y="0"/>
                  </a:lnTo>
                  <a:close/>
                </a:path>
              </a:pathLst>
            </a:custGeom>
            <a:solidFill>
              <a:srgbClr val="0093DC">
                <a:alpha val="100000"/>
              </a:srgbClr>
            </a:solidFill>
            <a:ln w="9525" cap="flat" cmpd="sng">
              <a:solidFill>
                <a:srgbClr val="006699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4063" name="Freeform 31"/>
            <p:cNvSpPr>
              <a:spLocks noChangeAspect="1"/>
            </p:cNvSpPr>
            <p:nvPr/>
          </p:nvSpPr>
          <p:spPr>
            <a:xfrm>
              <a:off x="390" y="897"/>
              <a:ext cx="121" cy="166"/>
            </a:xfrm>
            <a:custGeom>
              <a:avLst/>
              <a:gdLst>
                <a:gd name="txL" fmla="*/ 0 w 726"/>
                <a:gd name="txT" fmla="*/ 0 h 998"/>
                <a:gd name="txR" fmla="*/ 726 w 726"/>
                <a:gd name="txB" fmla="*/ 998 h 998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726" h="998">
                  <a:moveTo>
                    <a:pt x="726" y="0"/>
                  </a:moveTo>
                  <a:lnTo>
                    <a:pt x="0" y="998"/>
                  </a:lnTo>
                  <a:lnTo>
                    <a:pt x="0" y="816"/>
                  </a:lnTo>
                  <a:lnTo>
                    <a:pt x="726" y="0"/>
                  </a:lnTo>
                  <a:close/>
                </a:path>
              </a:pathLst>
            </a:custGeom>
            <a:solidFill>
              <a:srgbClr val="0093DC">
                <a:alpha val="100000"/>
              </a:srgbClr>
            </a:solidFill>
            <a:ln w="9525" cap="flat" cmpd="sng">
              <a:solidFill>
                <a:srgbClr val="006699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4064" name="Freeform 32"/>
            <p:cNvSpPr>
              <a:spLocks noChangeAspect="1"/>
            </p:cNvSpPr>
            <p:nvPr/>
          </p:nvSpPr>
          <p:spPr>
            <a:xfrm>
              <a:off x="390" y="929"/>
              <a:ext cx="121" cy="166"/>
            </a:xfrm>
            <a:custGeom>
              <a:avLst/>
              <a:gdLst>
                <a:gd name="txL" fmla="*/ 0 w 726"/>
                <a:gd name="txT" fmla="*/ 0 h 998"/>
                <a:gd name="txR" fmla="*/ 726 w 726"/>
                <a:gd name="txB" fmla="*/ 998 h 998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726" h="998">
                  <a:moveTo>
                    <a:pt x="726" y="0"/>
                  </a:moveTo>
                  <a:lnTo>
                    <a:pt x="0" y="998"/>
                  </a:lnTo>
                  <a:lnTo>
                    <a:pt x="0" y="816"/>
                  </a:lnTo>
                  <a:lnTo>
                    <a:pt x="726" y="0"/>
                  </a:lnTo>
                  <a:close/>
                </a:path>
              </a:pathLst>
            </a:custGeom>
            <a:solidFill>
              <a:srgbClr val="0093DC">
                <a:alpha val="100000"/>
              </a:srgbClr>
            </a:solidFill>
            <a:ln w="9525" cap="flat" cmpd="sng">
              <a:solidFill>
                <a:srgbClr val="006699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4065" name="Freeform 33"/>
            <p:cNvSpPr>
              <a:spLocks noChangeAspect="1"/>
            </p:cNvSpPr>
            <p:nvPr/>
          </p:nvSpPr>
          <p:spPr>
            <a:xfrm>
              <a:off x="390" y="962"/>
              <a:ext cx="121" cy="166"/>
            </a:xfrm>
            <a:custGeom>
              <a:avLst/>
              <a:gdLst>
                <a:gd name="txL" fmla="*/ 0 w 726"/>
                <a:gd name="txT" fmla="*/ 0 h 998"/>
                <a:gd name="txR" fmla="*/ 726 w 726"/>
                <a:gd name="txB" fmla="*/ 998 h 998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726" h="998">
                  <a:moveTo>
                    <a:pt x="726" y="0"/>
                  </a:moveTo>
                  <a:lnTo>
                    <a:pt x="0" y="998"/>
                  </a:lnTo>
                  <a:lnTo>
                    <a:pt x="0" y="816"/>
                  </a:lnTo>
                  <a:lnTo>
                    <a:pt x="726" y="0"/>
                  </a:lnTo>
                  <a:close/>
                </a:path>
              </a:pathLst>
            </a:custGeom>
            <a:solidFill>
              <a:srgbClr val="0093DC">
                <a:alpha val="100000"/>
              </a:srgbClr>
            </a:solidFill>
            <a:ln w="9525" cap="flat" cmpd="sng">
              <a:solidFill>
                <a:srgbClr val="006699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4066" name="Freeform 34"/>
            <p:cNvSpPr>
              <a:spLocks noChangeAspect="1"/>
            </p:cNvSpPr>
            <p:nvPr/>
          </p:nvSpPr>
          <p:spPr>
            <a:xfrm>
              <a:off x="390" y="995"/>
              <a:ext cx="121" cy="166"/>
            </a:xfrm>
            <a:custGeom>
              <a:avLst/>
              <a:gdLst>
                <a:gd name="txL" fmla="*/ 0 w 726"/>
                <a:gd name="txT" fmla="*/ 0 h 998"/>
                <a:gd name="txR" fmla="*/ 726 w 726"/>
                <a:gd name="txB" fmla="*/ 998 h 998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726" h="998">
                  <a:moveTo>
                    <a:pt x="726" y="0"/>
                  </a:moveTo>
                  <a:lnTo>
                    <a:pt x="0" y="998"/>
                  </a:lnTo>
                  <a:lnTo>
                    <a:pt x="0" y="816"/>
                  </a:lnTo>
                  <a:lnTo>
                    <a:pt x="726" y="0"/>
                  </a:lnTo>
                  <a:close/>
                </a:path>
              </a:pathLst>
            </a:custGeom>
            <a:solidFill>
              <a:srgbClr val="0093DC">
                <a:alpha val="100000"/>
              </a:srgbClr>
            </a:solidFill>
            <a:ln w="9525" cap="flat" cmpd="sng">
              <a:solidFill>
                <a:srgbClr val="006699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9731" name="Text Box 35"/>
          <p:cNvSpPr txBox="1">
            <a:spLocks noChangeArrowheads="1"/>
          </p:cNvSpPr>
          <p:nvPr/>
        </p:nvSpPr>
        <p:spPr bwMode="auto">
          <a:xfrm>
            <a:off x="593725" y="-30162"/>
            <a:ext cx="3906838" cy="579438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3200" b="1" kern="1200" cap="none" spc="0" normalizeH="0" baseline="0" noProof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+mn-cs"/>
                <a:sym typeface="Wingdings" panose="05000000000000000000" pitchFamily="2" charset="2"/>
              </a:rPr>
              <a:t>分式的加减法</a:t>
            </a:r>
            <a:endParaRPr kumimoji="0" lang="zh-CN" altLang="en-US" sz="3200" b="1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  <a:ea typeface="黑体" panose="02010609060101010101" pitchFamily="49" charset="-122"/>
              <a:cs typeface="+mn-cs"/>
              <a:sym typeface="Wingdings" panose="05000000000000000000" pitchFamily="2" charset="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7410" name="矩形 1"/>
          <p:cNvSpPr/>
          <p:nvPr/>
        </p:nvSpPr>
        <p:spPr>
          <a:xfrm>
            <a:off x="533400" y="2362200"/>
            <a:ext cx="8077200" cy="20621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b="1" dirty="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b="1" dirty="0">
                <a:latin typeface="楷体_GB2312" pitchFamily="49" charset="-122"/>
                <a:ea typeface="楷体_GB2312" pitchFamily="49" charset="-122"/>
              </a:rPr>
              <a:t>、熟练地进行同分母的分式加减法的运算</a:t>
            </a:r>
            <a:r>
              <a:rPr lang="en-US" altLang="zh-CN" b="1" dirty="0">
                <a:latin typeface="楷体_GB2312" pitchFamily="49" charset="-122"/>
                <a:ea typeface="楷体_GB2312" pitchFamily="49" charset="-122"/>
              </a:rPr>
              <a:t>.</a:t>
            </a:r>
            <a:endParaRPr lang="en-US" altLang="zh-CN" b="1" dirty="0">
              <a:latin typeface="楷体_GB2312" pitchFamily="49" charset="-122"/>
              <a:ea typeface="楷体_GB2312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endParaRPr lang="en-US" altLang="zh-CN" b="1" dirty="0">
              <a:latin typeface="楷体_GB2312" pitchFamily="49" charset="-122"/>
              <a:ea typeface="楷体_GB2312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b="1" dirty="0">
                <a:latin typeface="楷体_GB2312" pitchFamily="49" charset="-122"/>
                <a:ea typeface="楷体_GB2312" pitchFamily="49" charset="-122"/>
              </a:rPr>
              <a:t>2、</a:t>
            </a:r>
            <a:r>
              <a:rPr lang="zh-CN" altLang="en-US" b="1" dirty="0">
                <a:latin typeface="楷体_GB2312" pitchFamily="49" charset="-122"/>
                <a:ea typeface="楷体_GB2312" pitchFamily="49" charset="-122"/>
              </a:rPr>
              <a:t>会把异分母的分式通分，转化成同分母的分式相加减</a:t>
            </a:r>
            <a:r>
              <a:rPr lang="en-US" altLang="zh-CN" b="1" dirty="0">
                <a:latin typeface="楷体_GB2312" pitchFamily="49" charset="-122"/>
                <a:ea typeface="楷体_GB2312" pitchFamily="49" charset="-122"/>
              </a:rPr>
              <a:t>.</a:t>
            </a:r>
            <a:endParaRPr lang="en-US" altLang="zh-CN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0723" name="WordArt 4"/>
          <p:cNvSpPr>
            <a:spLocks noTextEdit="1"/>
          </p:cNvSpPr>
          <p:nvPr/>
        </p:nvSpPr>
        <p:spPr>
          <a:xfrm>
            <a:off x="1981200" y="990600"/>
            <a:ext cx="2286000" cy="12954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p>
            <a:pPr algn="ctr"/>
            <a:r>
              <a:rPr lang="zh-CN" altLang="en-US" sz="6600" b="1">
                <a:ln w="9525" cap="flat" cmpd="sng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学习目标</a:t>
            </a:r>
            <a:endParaRPr lang="zh-CN" altLang="en-US" sz="6600" b="1"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effectLst>
                <a:outerShdw dist="53882" dir="2699999" algn="ctr" rotWithShape="0">
                  <a:srgbClr val="9999FF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17410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charRg st="22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17410">
                                            <p:txEl>
                                              <p:charRg st="22" end="49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1746" name="WordArt 2"/>
          <p:cNvSpPr>
            <a:spLocks noTextEdit="1"/>
          </p:cNvSpPr>
          <p:nvPr/>
        </p:nvSpPr>
        <p:spPr>
          <a:xfrm>
            <a:off x="2971800" y="914400"/>
            <a:ext cx="238125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effectLst>
                  <a:outerShdw dist="35921" dir="2699999" sy="50000" kx="2115830" algn="bl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自学指导</a:t>
            </a:r>
            <a:endParaRPr lang="zh-CN" altLang="en-US" sz="3600" b="1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effectLst>
                <a:outerShdw dist="35921" dir="2699999" sy="50000" kx="2115830" algn="bl" rotWithShape="0">
                  <a:srgbClr val="C0C0C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533400" y="1981200"/>
            <a:ext cx="8382000" cy="452437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altLang="en-US" sz="3200" b="1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认真看课本</a:t>
            </a:r>
            <a:r>
              <a:rPr kumimoji="0" lang="en-US" altLang="zh-CN" sz="3200" b="1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139-140</a:t>
            </a:r>
            <a:r>
              <a:rPr kumimoji="0" lang="zh-CN" altLang="en-US" sz="3200" b="1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页练习上方的内容，注意：</a:t>
            </a:r>
            <a:endParaRPr kumimoji="0" lang="zh-CN" altLang="en-US" sz="3200" b="1" kern="1200" cap="none" spc="0" normalizeH="0" baseline="0" noProof="0" dirty="0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en-US" altLang="zh-CN" sz="3200" b="1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1</a:t>
            </a:r>
            <a:r>
              <a:rPr kumimoji="0" lang="zh-CN" altLang="en-US" sz="3200" b="1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、由两个问题</a:t>
            </a:r>
            <a:r>
              <a:rPr kumimoji="0" lang="en-US" altLang="zh-CN" sz="3200" b="1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3</a:t>
            </a:r>
            <a:r>
              <a:rPr kumimoji="0" lang="zh-CN" altLang="en-US" sz="3200" b="1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和</a:t>
            </a:r>
            <a:r>
              <a:rPr kumimoji="0" lang="en-US" altLang="zh-CN" sz="3200" b="1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4</a:t>
            </a:r>
            <a:r>
              <a:rPr kumimoji="0" lang="zh-CN" altLang="en-US" sz="3200" b="1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掌握用分式表示结果并</a:t>
            </a:r>
            <a:endParaRPr kumimoji="0" lang="zh-CN" altLang="en-US" sz="3200" b="1" kern="1200" cap="none" spc="0" normalizeH="0" baseline="0" noProof="0" dirty="0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altLang="en-US" sz="3200" b="1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意识</a:t>
            </a:r>
            <a:r>
              <a:rPr kumimoji="0" lang="zh-CN" altLang="en-US" sz="3200" b="1" kern="1200" cap="none" spc="0" normalizeH="0" baseline="0" noProof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到分式加减计算</a:t>
            </a:r>
            <a:r>
              <a:rPr kumimoji="0" lang="zh-CN" altLang="en-US" sz="3200" b="1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的必要性。</a:t>
            </a:r>
            <a:endParaRPr kumimoji="0" lang="zh-CN" altLang="en-US" sz="3200" b="1" kern="1200" cap="none" spc="0" normalizeH="0" baseline="0" noProof="0" dirty="0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en-US" altLang="zh-CN" sz="3200" b="1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2</a:t>
            </a:r>
            <a:r>
              <a:rPr kumimoji="0" lang="zh-CN" altLang="en-US" sz="3200" b="1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、通过</a:t>
            </a:r>
            <a:r>
              <a:rPr kumimoji="0" lang="en-US" altLang="zh-CN" sz="3200" b="1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140</a:t>
            </a:r>
            <a:r>
              <a:rPr kumimoji="0" lang="zh-CN" altLang="en-US" sz="3200" b="1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页下边的思考，类比分数加减思考</a:t>
            </a:r>
            <a:endParaRPr kumimoji="0" lang="zh-CN" altLang="en-US" sz="3200" b="1" kern="1200" cap="none" spc="0" normalizeH="0" baseline="0" noProof="0" dirty="0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altLang="en-US" sz="3200" b="1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分式的加减。</a:t>
            </a:r>
            <a:endParaRPr kumimoji="0" lang="zh-CN" altLang="en-US" sz="3200" b="1" kern="1200" cap="none" spc="0" normalizeH="0" baseline="0" noProof="0" dirty="0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en-US" altLang="zh-CN" sz="3200" b="1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3</a:t>
            </a:r>
            <a:r>
              <a:rPr kumimoji="0" lang="zh-CN" altLang="en-US" sz="3200" b="1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、理解记忆分式加减的法则及式子表示。</a:t>
            </a:r>
            <a:endParaRPr kumimoji="0" lang="zh-CN" altLang="en-US" sz="3200" b="1" kern="1200" cap="none" spc="0" normalizeH="0" baseline="0" noProof="0" dirty="0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en-US" altLang="zh-CN" sz="3200" b="1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4</a:t>
            </a:r>
            <a:r>
              <a:rPr kumimoji="0" lang="zh-CN" altLang="en-US" sz="3200" b="1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、研读例</a:t>
            </a:r>
            <a:r>
              <a:rPr kumimoji="0" lang="en-US" altLang="zh-CN" sz="3200" b="1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6,</a:t>
            </a:r>
            <a:r>
              <a:rPr kumimoji="0" lang="zh-CN" altLang="en-US" sz="3200" b="1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注意解题步骤。</a:t>
            </a:r>
            <a:endParaRPr kumimoji="0" lang="zh-CN" altLang="en-US" sz="3200" b="1" kern="1200" cap="none" spc="0" normalizeH="0" baseline="0" noProof="0" dirty="0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en-US" altLang="zh-CN" sz="3200" b="1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       </a:t>
            </a:r>
            <a:endParaRPr kumimoji="0" lang="en-US" altLang="zh-CN" sz="3200" b="1" kern="1200" cap="none" spc="0" normalizeH="0" baseline="0" noProof="0" dirty="0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en-US" altLang="zh-CN" sz="3200" b="1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 </a:t>
            </a:r>
            <a:r>
              <a:rPr kumimoji="0" lang="en-US" altLang="zh-CN" sz="3200" b="1" kern="1200" cap="none" spc="0" normalizeH="0" baseline="0" noProof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6</a:t>
            </a:r>
            <a:r>
              <a:rPr kumimoji="0" lang="zh-CN" altLang="en-US" sz="3200" b="1" kern="1200" cap="none" spc="0" normalizeH="0" baseline="0" noProof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分钟后检测，看谁的自学效果最好！</a:t>
            </a:r>
            <a:endParaRPr kumimoji="0" lang="zh-CN" altLang="en-US" sz="3200" b="1" kern="1200" cap="none" spc="0" normalizeH="0" baseline="0" noProof="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028" name="Rectangle 2"/>
          <p:cNvSpPr/>
          <p:nvPr/>
        </p:nvSpPr>
        <p:spPr>
          <a:xfrm>
            <a:off x="1476375" y="-903287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Verdana" panose="020B0604030504040204" pitchFamily="34" charset="0"/>
            </a:endParaRPr>
          </a:p>
        </p:txBody>
      </p:sp>
      <p:sp>
        <p:nvSpPr>
          <p:cNvPr id="1029" name="Text Box 4"/>
          <p:cNvSpPr txBox="1"/>
          <p:nvPr/>
        </p:nvSpPr>
        <p:spPr>
          <a:xfrm>
            <a:off x="304800" y="1143000"/>
            <a:ext cx="8153400" cy="11684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en-US" sz="28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问题</a:t>
            </a:r>
            <a:r>
              <a:rPr lang="en-US" altLang="zh-CN" sz="28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lang="en-US" altLang="zh-CN" sz="28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</a:t>
            </a:r>
            <a:r>
              <a:rPr lang="zh-CN" altLang="en-US" sz="28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en-US" altLang="zh-CN" sz="28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28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）甲工程队完成一项工程需</a:t>
            </a:r>
            <a:r>
              <a:rPr lang="en-US" altLang="zh-CN" sz="2800" b="1" i="1">
                <a:solidFill>
                  <a:schemeClr val="accent2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Wingdings" panose="05000000000000000000" pitchFamily="2" charset="2"/>
              </a:rPr>
              <a:t>n</a:t>
            </a:r>
            <a:r>
              <a:rPr lang="zh-CN" altLang="en-US" sz="28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天，乙工程</a:t>
            </a:r>
            <a:endParaRPr lang="en-US" altLang="zh-CN" sz="2800" b="1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  <a:p>
            <a:pPr eaLnBrk="0" hangingPunct="0">
              <a:spcBef>
                <a:spcPct val="50000"/>
              </a:spcBef>
            </a:pPr>
            <a:r>
              <a:rPr lang="zh-CN" altLang="en-US" sz="28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队要比甲队多用</a:t>
            </a:r>
            <a:r>
              <a:rPr lang="zh-CN" altLang="en-US" sz="2800" b="1" dirty="0">
                <a:solidFill>
                  <a:schemeClr val="accent2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Wingdings" panose="05000000000000000000" pitchFamily="2" charset="2"/>
              </a:rPr>
              <a:t>3</a:t>
            </a:r>
            <a:r>
              <a:rPr lang="zh-CN" altLang="en-US" sz="28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天才能完成这项工程</a:t>
            </a:r>
            <a:r>
              <a:rPr lang="en-US" altLang="zh-CN" sz="28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.</a:t>
            </a:r>
            <a:endParaRPr lang="en-US" altLang="zh-CN" sz="2800" b="1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21509" name="Rectangle 5"/>
          <p:cNvSpPr/>
          <p:nvPr/>
        </p:nvSpPr>
        <p:spPr>
          <a:xfrm>
            <a:off x="304800" y="3722688"/>
            <a:ext cx="75438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  ②乙工程队一天完成这项工程的</a:t>
            </a:r>
            <a:r>
              <a:rPr lang="zh-CN" altLang="en-US" sz="2800" b="1" dirty="0">
                <a:latin typeface="Arial" panose="020B0604020202020204" pitchFamily="34" charset="0"/>
                <a:ea typeface="黑体" panose="02010609060101010101" pitchFamily="49" charset="-122"/>
                <a:sym typeface="Wingdings" panose="05000000000000000000" pitchFamily="2" charset="2"/>
              </a:rPr>
              <a:t>             ；</a:t>
            </a:r>
            <a:endParaRPr lang="zh-CN" altLang="en-US" sz="2800" b="1" dirty="0">
              <a:latin typeface="Arial" panose="020B0604020202020204" pitchFamily="34" charset="0"/>
              <a:ea typeface="黑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21510" name="Rectangle 6"/>
          <p:cNvSpPr/>
          <p:nvPr/>
        </p:nvSpPr>
        <p:spPr>
          <a:xfrm>
            <a:off x="225425" y="4724400"/>
            <a:ext cx="94488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Arial" panose="020B0604020202020204" pitchFamily="34" charset="0"/>
                <a:ea typeface="黑体" panose="02010609060101010101" pitchFamily="49" charset="-122"/>
                <a:sym typeface="Wingdings" panose="05000000000000000000" pitchFamily="2" charset="2"/>
              </a:rPr>
              <a:t>      ③两队共同工作一天完成这项工程的                      </a:t>
            </a:r>
            <a:r>
              <a:rPr lang="en-US" altLang="zh-CN" sz="2800" b="1">
                <a:latin typeface="宋体" panose="02010600030101010101" pitchFamily="2" charset="-122"/>
                <a:sym typeface="Wingdings" panose="05000000000000000000" pitchFamily="2" charset="2"/>
              </a:rPr>
              <a:t>.</a:t>
            </a:r>
            <a:endParaRPr lang="zh-CN" altLang="en-US" sz="2800" b="1" dirty="0">
              <a:latin typeface="宋体" panose="02010600030101010101" pitchFamily="2" charset="-122"/>
              <a:sym typeface="Wingdings" panose="05000000000000000000" pitchFamily="2" charset="2"/>
            </a:endParaRPr>
          </a:p>
        </p:txBody>
      </p:sp>
      <p:sp>
        <p:nvSpPr>
          <p:cNvPr id="21511" name="Rectangle 7"/>
          <p:cNvSpPr/>
          <p:nvPr/>
        </p:nvSpPr>
        <p:spPr>
          <a:xfrm>
            <a:off x="304800" y="2757488"/>
            <a:ext cx="79248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  ①甲工程队一天完成这项工程的</a:t>
            </a:r>
            <a:r>
              <a:rPr lang="zh-CN" altLang="en-US" sz="2800" b="1" dirty="0">
                <a:latin typeface="Arial" panose="020B0604020202020204" pitchFamily="34" charset="0"/>
                <a:ea typeface="黑体" panose="02010609060101010101" pitchFamily="49" charset="-122"/>
                <a:sym typeface="Wingdings" panose="05000000000000000000" pitchFamily="2" charset="2"/>
              </a:rPr>
              <a:t>           ；</a:t>
            </a:r>
            <a:endParaRPr lang="zh-CN" altLang="en-US" sz="2800" b="1" dirty="0">
              <a:latin typeface="Arial" panose="020B0604020202020204" pitchFamily="34" charset="0"/>
              <a:ea typeface="黑体" panose="02010609060101010101" pitchFamily="49" charset="-122"/>
              <a:sym typeface="Wingdings" panose="05000000000000000000" pitchFamily="2" charset="2"/>
            </a:endParaRPr>
          </a:p>
        </p:txBody>
      </p:sp>
      <p:pic>
        <p:nvPicPr>
          <p:cNvPr id="21513" name="Picture 9" descr="图片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48400" y="3314700"/>
            <a:ext cx="757238" cy="8382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Group 10"/>
          <p:cNvGrpSpPr/>
          <p:nvPr/>
        </p:nvGrpSpPr>
        <p:grpSpPr>
          <a:xfrm>
            <a:off x="6477000" y="4419600"/>
            <a:ext cx="2590800" cy="762000"/>
            <a:chOff x="0" y="0"/>
            <a:chExt cx="1772" cy="624"/>
          </a:xfrm>
        </p:grpSpPr>
        <p:pic>
          <p:nvPicPr>
            <p:cNvPr id="1042" name="Picture 11" descr="图片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" y="48"/>
              <a:ext cx="432" cy="52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043" name="Picture 12" descr="图片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960" y="0"/>
              <a:ext cx="564" cy="62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44" name="Rectangle 13"/>
            <p:cNvSpPr/>
            <p:nvPr/>
          </p:nvSpPr>
          <p:spPr>
            <a:xfrm>
              <a:off x="672" y="144"/>
              <a:ext cx="336" cy="3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2400" b="1" dirty="0">
                  <a:latin typeface="Arial" panose="020B0604020202020204" pitchFamily="34" charset="0"/>
                  <a:ea typeface="幼圆" pitchFamily="49" charset="-122"/>
                </a:rPr>
                <a:t>＋</a:t>
              </a:r>
              <a:endParaRPr lang="zh-CN" altLang="en-US" sz="2400" b="1" dirty="0">
                <a:latin typeface="Arial" panose="020B0604020202020204" pitchFamily="34" charset="0"/>
                <a:ea typeface="幼圆" pitchFamily="49" charset="-122"/>
              </a:endParaRPr>
            </a:p>
          </p:txBody>
        </p:sp>
        <p:sp>
          <p:nvSpPr>
            <p:cNvPr id="1045" name="Rectangle 14"/>
            <p:cNvSpPr/>
            <p:nvPr/>
          </p:nvSpPr>
          <p:spPr>
            <a:xfrm>
              <a:off x="0" y="147"/>
              <a:ext cx="1772" cy="37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endParaRPr lang="en-US" altLang="zh-CN" sz="2400">
                <a:latin typeface="Arial" panose="020B0604020202020204" pitchFamily="34" charset="0"/>
                <a:ea typeface="幼圆" pitchFamily="49" charset="-122"/>
              </a:endParaRPr>
            </a:p>
          </p:txBody>
        </p:sp>
      </p:grpSp>
      <p:sp>
        <p:nvSpPr>
          <p:cNvPr id="21519" name="Line 15"/>
          <p:cNvSpPr/>
          <p:nvPr/>
        </p:nvSpPr>
        <p:spPr>
          <a:xfrm>
            <a:off x="6096000" y="3276600"/>
            <a:ext cx="990600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1520" name="Line 16"/>
          <p:cNvSpPr/>
          <p:nvPr/>
        </p:nvSpPr>
        <p:spPr>
          <a:xfrm>
            <a:off x="6096000" y="4191000"/>
            <a:ext cx="1143000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1521" name="Line 17"/>
          <p:cNvSpPr/>
          <p:nvPr/>
        </p:nvSpPr>
        <p:spPr>
          <a:xfrm>
            <a:off x="6743700" y="5232400"/>
            <a:ext cx="2057400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38" name="Rectangle 21"/>
          <p:cNvSpPr/>
          <p:nvPr/>
        </p:nvSpPr>
        <p:spPr>
          <a:xfrm>
            <a:off x="0" y="325278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Verdana" panose="020B0604030504040204" pitchFamily="34" charset="0"/>
            </a:endParaRPr>
          </a:p>
        </p:txBody>
      </p:sp>
      <p:graphicFrame>
        <p:nvGraphicFramePr>
          <p:cNvPr id="19476" name="Object 20"/>
          <p:cNvGraphicFramePr/>
          <p:nvPr/>
        </p:nvGraphicFramePr>
        <p:xfrm>
          <a:off x="6400800" y="2438400"/>
          <a:ext cx="357188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" r:id="rId3" imgW="139700" imgH="355600" progId="Equation.3">
                  <p:embed/>
                </p:oleObj>
              </mc:Choice>
              <mc:Fallback>
                <p:oleObj name="" r:id="rId3" imgW="139700" imgH="355600" progId="Equation.3">
                  <p:embed/>
                  <p:pic>
                    <p:nvPicPr>
                      <p:cNvPr id="0" name="图片 308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400800" y="2438400"/>
                        <a:ext cx="357188" cy="7620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9" name="矩形 6"/>
          <p:cNvSpPr/>
          <p:nvPr/>
        </p:nvSpPr>
        <p:spPr>
          <a:xfrm>
            <a:off x="304800" y="152400"/>
            <a:ext cx="5181600" cy="835025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 sz="4400" b="1" dirty="0">
                <a:solidFill>
                  <a:srgbClr val="FF0000"/>
                </a:solidFill>
                <a:latin typeface="宋体" panose="02010600030101010101" pitchFamily="2" charset="-122"/>
              </a:rPr>
              <a:t>创设情境 提出问题</a:t>
            </a:r>
            <a:r>
              <a:rPr lang="zh-CN" altLang="en-US" sz="3200" b="1" dirty="0">
                <a:latin typeface="宋体" panose="02010600030101010101" pitchFamily="2" charset="-122"/>
              </a:rPr>
              <a:t> 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sp>
        <p:nvSpPr>
          <p:cNvPr id="1040" name="Rectangle 29"/>
          <p:cNvSpPr/>
          <p:nvPr/>
        </p:nvSpPr>
        <p:spPr>
          <a:xfrm>
            <a:off x="0" y="325278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Verdana" panose="020B0604030504040204" pitchFamily="34" charset="0"/>
            </a:endParaRPr>
          </a:p>
        </p:txBody>
      </p:sp>
      <p:sp>
        <p:nvSpPr>
          <p:cNvPr id="1041" name="Rectangle 31"/>
          <p:cNvSpPr/>
          <p:nvPr/>
        </p:nvSpPr>
        <p:spPr>
          <a:xfrm>
            <a:off x="0" y="325278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21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/>
      <p:bldP spid="21510" grpId="0"/>
      <p:bldP spid="215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054" name="Text Box 15"/>
          <p:cNvSpPr txBox="1"/>
          <p:nvPr/>
        </p:nvSpPr>
        <p:spPr>
          <a:xfrm>
            <a:off x="609600" y="304800"/>
            <a:ext cx="8153400" cy="4708525"/>
          </a:xfrm>
          <a:prstGeom prst="rect">
            <a:avLst/>
          </a:prstGeom>
          <a:noFill/>
          <a:ln w="9525" cap="flat" cmpd="sng">
            <a:solidFill>
              <a:srgbClr val="CCEC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问题</a:t>
            </a:r>
            <a:r>
              <a:rPr lang="en-US" altLang="zh-CN" sz="28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2800" b="1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8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8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en-US" altLang="zh-CN" sz="28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2009</a:t>
            </a:r>
            <a:r>
              <a:rPr lang="zh-CN" altLang="en-US" sz="28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en-US" altLang="zh-CN" sz="28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,2010</a:t>
            </a:r>
            <a:r>
              <a:rPr lang="zh-CN" altLang="en-US" sz="28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en-US" altLang="zh-CN" sz="28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,2011</a:t>
            </a:r>
            <a:r>
              <a:rPr lang="zh-CN" altLang="en-US" sz="28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年某地的森林面积分别 </a:t>
            </a:r>
            <a:endParaRPr lang="zh-CN" altLang="en-US" sz="2800" b="1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2800" b="1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8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是</a:t>
            </a:r>
            <a:r>
              <a:rPr lang="en-US" altLang="zh-CN" sz="28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 </a:t>
            </a:r>
            <a:r>
              <a:rPr lang="en-US" altLang="zh-CN" sz="2800" b="1">
                <a:solidFill>
                  <a:schemeClr val="accent2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km</a:t>
            </a:r>
            <a:r>
              <a:rPr lang="en-US" altLang="zh-CN" sz="2800" b="1" baseline="30000">
                <a:solidFill>
                  <a:schemeClr val="accent2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  <a:r>
              <a:rPr lang="en-US" altLang="zh-CN" sz="28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,15 </a:t>
            </a:r>
            <a:r>
              <a:rPr lang="en-US" altLang="zh-CN" sz="2800" b="1">
                <a:solidFill>
                  <a:schemeClr val="accent2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km</a:t>
            </a:r>
            <a:r>
              <a:rPr lang="en-US" altLang="zh-CN" sz="2800" b="1" baseline="30000">
                <a:solidFill>
                  <a:schemeClr val="accent2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  <a:r>
              <a:rPr lang="en-US" altLang="zh-CN" sz="2800" b="1">
                <a:solidFill>
                  <a:schemeClr val="accent2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en-US" altLang="zh-CN" sz="28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,24 </a:t>
            </a:r>
            <a:r>
              <a:rPr lang="en-US" altLang="zh-CN" sz="2800" b="1">
                <a:solidFill>
                  <a:schemeClr val="accent2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km</a:t>
            </a:r>
            <a:r>
              <a:rPr lang="en-US" altLang="zh-CN" sz="2800" b="1" baseline="30000">
                <a:solidFill>
                  <a:schemeClr val="accent2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  <a:r>
              <a:rPr lang="en-US" altLang="zh-CN" sz="28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endParaRPr lang="en-US" altLang="zh-CN" sz="2800" b="1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2800" b="1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800" b="1">
                <a:solidFill>
                  <a:schemeClr val="accent2"/>
                </a:solidFill>
                <a:latin typeface="Verdana" panose="020B0604030504040204" pitchFamily="34" charset="0"/>
              </a:rPr>
              <a:t> </a:t>
            </a:r>
            <a:r>
              <a:rPr lang="en-US" altLang="en-US" sz="2800" b="1">
                <a:solidFill>
                  <a:schemeClr val="accent2"/>
                </a:solidFill>
                <a:latin typeface="Verdana" panose="020B0604030504040204" pitchFamily="34" charset="0"/>
              </a:rPr>
              <a:t>①</a:t>
            </a:r>
            <a:r>
              <a:rPr lang="en-US" altLang="zh-CN" sz="2800" b="1">
                <a:solidFill>
                  <a:schemeClr val="accent2"/>
                </a:solidFill>
                <a:latin typeface="Verdana" panose="020B0604030504040204" pitchFamily="34" charset="0"/>
              </a:rPr>
              <a:t>  </a:t>
            </a:r>
            <a:r>
              <a:rPr lang="en-US" altLang="zh-CN" sz="28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2011</a:t>
            </a:r>
            <a:r>
              <a:rPr lang="zh-CN" altLang="en-US" sz="28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年的森林面积增长率是 </a:t>
            </a:r>
            <a:r>
              <a:rPr lang="en-US" altLang="zh-CN" b="1">
                <a:solidFill>
                  <a:schemeClr val="accent2"/>
                </a:solidFill>
                <a:latin typeface="Verdana" panose="020B0604030504040204" pitchFamily="34" charset="0"/>
              </a:rPr>
              <a:t>___________.</a:t>
            </a:r>
            <a:endParaRPr lang="zh-CN" altLang="en-US" sz="2800" b="1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                        (</a:t>
            </a:r>
            <a:r>
              <a:rPr lang="zh-CN" altLang="en-US" sz="24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请用算式表示</a:t>
            </a:r>
            <a:r>
              <a:rPr lang="en-US" altLang="zh-CN" sz="24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endParaRPr lang="en-US" altLang="zh-CN" sz="2400" b="1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400" b="1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8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zh-CN" altLang="en-US" sz="2800" b="1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800" b="1">
                <a:solidFill>
                  <a:schemeClr val="accent2"/>
                </a:solidFill>
                <a:latin typeface="Verdana" panose="020B0604030504040204" pitchFamily="34" charset="0"/>
              </a:rPr>
              <a:t> ②  </a:t>
            </a:r>
            <a:r>
              <a:rPr lang="en-US" altLang="zh-CN" sz="28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2010</a:t>
            </a:r>
            <a:r>
              <a:rPr lang="zh-CN" altLang="en-US" sz="28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年的森林面积增长率是 </a:t>
            </a:r>
            <a:r>
              <a:rPr lang="en-US" altLang="zh-CN" sz="2800" b="1" u="sng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___________</a:t>
            </a:r>
            <a:r>
              <a:rPr lang="en-US" altLang="zh-CN" sz="28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endParaRPr lang="en-US" altLang="zh-CN" sz="2800" b="1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8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                    </a:t>
            </a:r>
            <a:r>
              <a:rPr lang="en-US" altLang="zh-CN" sz="24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zh-CN" altLang="en-US" sz="24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请用算式表示</a:t>
            </a:r>
            <a:r>
              <a:rPr lang="en-US" altLang="zh-CN" sz="24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).</a:t>
            </a:r>
            <a:endParaRPr lang="zh-CN" altLang="en-US" sz="2400" b="1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55" name="Rectangle 17"/>
          <p:cNvSpPr/>
          <p:nvPr/>
        </p:nvSpPr>
        <p:spPr>
          <a:xfrm>
            <a:off x="-152400" y="-4572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Verdana" panose="020B0604030504040204" pitchFamily="34" charset="0"/>
            </a:endParaRPr>
          </a:p>
        </p:txBody>
      </p:sp>
      <p:sp>
        <p:nvSpPr>
          <p:cNvPr id="2056" name="Rectangle 22"/>
          <p:cNvSpPr/>
          <p:nvPr/>
        </p:nvSpPr>
        <p:spPr>
          <a:xfrm>
            <a:off x="-152400" y="277653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Verdana" panose="020B0604030504040204" pitchFamily="34" charset="0"/>
            </a:endParaRPr>
          </a:p>
        </p:txBody>
      </p:sp>
      <p:graphicFrame>
        <p:nvGraphicFramePr>
          <p:cNvPr id="38933" name="Object 21"/>
          <p:cNvGraphicFramePr/>
          <p:nvPr/>
        </p:nvGraphicFramePr>
        <p:xfrm>
          <a:off x="6394450" y="3652838"/>
          <a:ext cx="1149350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" r:id="rId1" imgW="482600" imgH="393700" progId="Equation.3">
                  <p:embed/>
                </p:oleObj>
              </mc:Choice>
              <mc:Fallback>
                <p:oleObj name="" r:id="rId1" imgW="482600" imgH="393700" progId="Equation.3">
                  <p:embed/>
                  <p:pic>
                    <p:nvPicPr>
                      <p:cNvPr id="0" name="图片 3082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6394450" y="3652838"/>
                        <a:ext cx="1149350" cy="6889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7" name="Rectangle 24"/>
          <p:cNvSpPr/>
          <p:nvPr/>
        </p:nvSpPr>
        <p:spPr>
          <a:xfrm>
            <a:off x="-152400" y="277653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Verdana" panose="020B0604030504040204" pitchFamily="34" charset="0"/>
            </a:endParaRPr>
          </a:p>
        </p:txBody>
      </p:sp>
      <p:sp>
        <p:nvSpPr>
          <p:cNvPr id="2058" name="Rectangle 33"/>
          <p:cNvSpPr/>
          <p:nvPr/>
        </p:nvSpPr>
        <p:spPr>
          <a:xfrm>
            <a:off x="0" y="325278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Verdana" panose="020B0604030504040204" pitchFamily="34" charset="0"/>
            </a:endParaRPr>
          </a:p>
        </p:txBody>
      </p:sp>
      <p:graphicFrame>
        <p:nvGraphicFramePr>
          <p:cNvPr id="38944" name="Object 32"/>
          <p:cNvGraphicFramePr/>
          <p:nvPr/>
        </p:nvGraphicFramePr>
        <p:xfrm>
          <a:off x="6265863" y="2039938"/>
          <a:ext cx="1143000" cy="754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" r:id="rId3" imgW="457200" imgH="355600" progId="Equation.3">
                  <p:embed/>
                </p:oleObj>
              </mc:Choice>
              <mc:Fallback>
                <p:oleObj name="" r:id="rId3" imgW="457200" imgH="355600" progId="Equation.3">
                  <p:embed/>
                  <p:pic>
                    <p:nvPicPr>
                      <p:cNvPr id="0" name="图片 308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265863" y="2039938"/>
                        <a:ext cx="1143000" cy="7540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9" descr="C:\Users\Administrator\Desktop\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24288" y="1658938"/>
            <a:ext cx="476250" cy="4270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Picture 10" descr="C:\Users\Administrator\Desktop\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9975" y="1654175"/>
            <a:ext cx="409575" cy="4095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9" name="Picture 11" descr="C:\Users\Administrator\Desktop\2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24113" y="1638300"/>
            <a:ext cx="441325" cy="4699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</p:pic>
      <p:sp>
        <p:nvSpPr>
          <p:cNvPr id="14" name="Rectangle 12"/>
          <p:cNvSpPr/>
          <p:nvPr/>
        </p:nvSpPr>
        <p:spPr>
          <a:xfrm>
            <a:off x="614363" y="5013325"/>
            <a:ext cx="8151812" cy="1800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en-US" sz="2800" b="1">
                <a:solidFill>
                  <a:schemeClr val="accent2"/>
                </a:solidFill>
                <a:latin typeface="Verdana" panose="020B0604030504040204" pitchFamily="34" charset="0"/>
              </a:rPr>
              <a:t> ③  </a:t>
            </a:r>
            <a:r>
              <a:rPr lang="en-US" altLang="zh-CN" sz="28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2011</a:t>
            </a:r>
            <a:r>
              <a:rPr lang="zh-CN" altLang="en-US" sz="28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年与</a:t>
            </a:r>
            <a:r>
              <a:rPr lang="en-US" altLang="zh-CN" sz="28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2010</a:t>
            </a:r>
            <a:r>
              <a:rPr lang="zh-CN" altLang="en-US" sz="28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年相比，森林面积增长率</a:t>
            </a:r>
            <a:endParaRPr lang="en-US" altLang="zh-CN" sz="2800" b="1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800" b="1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8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提高了</a:t>
            </a:r>
            <a:r>
              <a:rPr lang="zh-CN" altLang="en-US" sz="2800" b="1" dirty="0">
                <a:solidFill>
                  <a:schemeClr val="accent2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                                      </a:t>
            </a:r>
            <a:r>
              <a:rPr lang="en-US" altLang="zh-CN" sz="2800" b="1">
                <a:solidFill>
                  <a:schemeClr val="accent2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.</a:t>
            </a:r>
            <a:endParaRPr lang="en-US" altLang="zh-CN" sz="2800" b="1">
              <a:solidFill>
                <a:schemeClr val="accent2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endParaRPr lang="en-US" altLang="zh-CN" sz="2800" b="1">
              <a:solidFill>
                <a:schemeClr val="accent2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graphicFrame>
        <p:nvGraphicFramePr>
          <p:cNvPr id="1048" name="Object 24"/>
          <p:cNvGraphicFramePr/>
          <p:nvPr/>
        </p:nvGraphicFramePr>
        <p:xfrm>
          <a:off x="2362200" y="5334000"/>
          <a:ext cx="2971800" cy="1155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" r:id="rId8" imgW="913765" imgH="381000" progId="Equation.3">
                  <p:embed/>
                </p:oleObj>
              </mc:Choice>
              <mc:Fallback>
                <p:oleObj name="" r:id="rId8" imgW="913765" imgH="381000" progId="Equation.3">
                  <p:embed/>
                  <p:pic>
                    <p:nvPicPr>
                      <p:cNvPr id="0" name="图片 3084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362200" y="5334000"/>
                        <a:ext cx="2971800" cy="11557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2" name="Line 16"/>
          <p:cNvSpPr/>
          <p:nvPr/>
        </p:nvSpPr>
        <p:spPr>
          <a:xfrm>
            <a:off x="2209800" y="6477000"/>
            <a:ext cx="3276600" cy="0"/>
          </a:xfrm>
          <a:prstGeom prst="line">
            <a:avLst/>
          </a:prstGeom>
          <a:ln w="28575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sp>
      <p:pic>
        <p:nvPicPr>
          <p:cNvPr id="17" name="Picture 11" descr="C:\Users\Administrator\Desktop\2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29400" y="2438400"/>
            <a:ext cx="381000" cy="406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" name="Picture 9" descr="C:\Users\Administrator\Desktop\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94438" y="2011363"/>
            <a:ext cx="425450" cy="381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" name="Picture 11" descr="C:\Users\Administrator\Desktop\2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19913" y="1995488"/>
            <a:ext cx="381000" cy="406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" name="Picture 10" descr="C:\Users\Administrator\Desktop\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05600" y="4038600"/>
            <a:ext cx="381000" cy="381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" name="Picture 11" descr="C:\Users\Administrator\Desktop\2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15088" y="3595688"/>
            <a:ext cx="381000" cy="406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" name="Picture 10" descr="C:\Users\Administrator\Desktop\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56438" y="3589338"/>
            <a:ext cx="381000" cy="381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9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1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3314" name="Rectangle 2"/>
          <p:cNvSpPr>
            <a:spLocks noGrp="1"/>
          </p:cNvSpPr>
          <p:nvPr>
            <p:ph type="title"/>
          </p:nvPr>
        </p:nvSpPr>
        <p:spPr>
          <a:xfrm>
            <a:off x="1905000" y="838200"/>
            <a:ext cx="7010400" cy="685800"/>
          </a:xfrm>
        </p:spPr>
        <p:txBody>
          <a:bodyPr vert="horz" wrap="square" lIns="91440" tIns="45720" rIns="91440" bIns="45720" anchor="ctr"/>
          <a:p>
            <a:pPr algn="l" eaLnBrk="1" hangingPunct="1"/>
            <a:r>
              <a:rPr lang="zh-CN" altLang="en-US" sz="3700" b="1" dirty="0">
                <a:solidFill>
                  <a:schemeClr val="tx1"/>
                </a:solidFill>
                <a:latin typeface="黑体" panose="02010609060101010101" pitchFamily="49" charset="-122"/>
                <a:ea typeface="隶书" pitchFamily="49" charset="-122"/>
              </a:rPr>
              <a:t>会分数的加减，就会分式的加减</a:t>
            </a:r>
            <a:endParaRPr lang="zh-CN" altLang="en-US" sz="3700" b="1" dirty="0">
              <a:solidFill>
                <a:schemeClr val="tx1"/>
              </a:solidFill>
              <a:latin typeface="黑体" panose="02010609060101010101" pitchFamily="49" charset="-122"/>
              <a:ea typeface="隶书" pitchFamily="49" charset="-122"/>
            </a:endParaRPr>
          </a:p>
        </p:txBody>
      </p:sp>
      <p:sp>
        <p:nvSpPr>
          <p:cNvPr id="32789" name="Text Box 6"/>
          <p:cNvSpPr txBox="1"/>
          <p:nvPr/>
        </p:nvSpPr>
        <p:spPr>
          <a:xfrm>
            <a:off x="614680" y="2552700"/>
            <a:ext cx="4448175" cy="521970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800" b="1" dirty="0">
                <a:solidFill>
                  <a:srgbClr val="800000"/>
                </a:solidFill>
                <a:latin typeface="Book Antiqua" pitchFamily="18" charset="0"/>
                <a:ea typeface="黑体" panose="02010609060101010101" pitchFamily="49" charset="-122"/>
              </a:rPr>
              <a:t>2</a:t>
            </a:r>
            <a:r>
              <a:rPr lang="zh-CN" altLang="en-US" sz="2800" b="1" dirty="0">
                <a:solidFill>
                  <a:srgbClr val="800000"/>
                </a:solidFill>
                <a:latin typeface="Book Antiqua" pitchFamily="18" charset="0"/>
                <a:ea typeface="黑体" panose="02010609060101010101" pitchFamily="49" charset="-122"/>
              </a:rPr>
              <a:t>．</a:t>
            </a:r>
            <a:r>
              <a:rPr lang="zh-CN" altLang="en-US" sz="2800" b="1" dirty="0">
                <a:latin typeface="Book Antiqua" pitchFamily="18" charset="0"/>
                <a:ea typeface="黑体" panose="02010609060101010101" pitchFamily="49" charset="-122"/>
              </a:rPr>
              <a:t>你认为         </a:t>
            </a:r>
            <a:r>
              <a:rPr lang="en-US" altLang="zh-CN" sz="2800" b="1" dirty="0">
                <a:latin typeface="Book Antiqua" pitchFamily="18" charset="0"/>
                <a:ea typeface="黑体" panose="02010609060101010101" pitchFamily="49" charset="-122"/>
              </a:rPr>
              <a:t>=?</a:t>
            </a:r>
            <a:endParaRPr lang="en-US" altLang="zh-CN" sz="2800" b="1" dirty="0">
              <a:latin typeface="Book Antiqua" pitchFamily="18" charset="0"/>
              <a:ea typeface="黑体" panose="02010609060101010101" pitchFamily="49" charset="-122"/>
            </a:endParaRPr>
          </a:p>
        </p:txBody>
      </p:sp>
      <p:sp>
        <p:nvSpPr>
          <p:cNvPr id="13319" name="Text Box 7"/>
          <p:cNvSpPr txBox="1"/>
          <p:nvPr/>
        </p:nvSpPr>
        <p:spPr>
          <a:xfrm>
            <a:off x="614363" y="3152775"/>
            <a:ext cx="6678612" cy="73342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800000"/>
                </a:solidFill>
                <a:latin typeface="Book Antiqua" pitchFamily="18" charset="0"/>
                <a:ea typeface="黑体" panose="02010609060101010101" pitchFamily="49" charset="-122"/>
              </a:rPr>
              <a:t>3</a:t>
            </a:r>
            <a:r>
              <a:rPr lang="zh-CN" altLang="en-US" sz="2800" b="1" dirty="0">
                <a:solidFill>
                  <a:srgbClr val="800000"/>
                </a:solidFill>
                <a:latin typeface="Book Antiqua" pitchFamily="18" charset="0"/>
                <a:ea typeface="黑体" panose="02010609060101010101" pitchFamily="49" charset="-122"/>
              </a:rPr>
              <a:t>．</a:t>
            </a:r>
            <a:r>
              <a:rPr lang="zh-CN" altLang="en-US" sz="2800" b="1" dirty="0">
                <a:latin typeface="Book Antiqua" pitchFamily="18" charset="0"/>
                <a:ea typeface="黑体" panose="02010609060101010101" pitchFamily="49" charset="-122"/>
              </a:rPr>
              <a:t>猜一猜，同分母的分式应该如何加减</a:t>
            </a:r>
            <a:r>
              <a:rPr lang="en-US" altLang="zh-CN" sz="2800" b="1" dirty="0">
                <a:latin typeface="Book Antiqua" pitchFamily="18" charset="0"/>
                <a:ea typeface="黑体" panose="02010609060101010101" pitchFamily="49" charset="-122"/>
              </a:rPr>
              <a:t>?</a:t>
            </a:r>
            <a:endParaRPr lang="en-US" altLang="zh-CN" sz="2800" b="1" dirty="0">
              <a:latin typeface="Book Antiqua" pitchFamily="18" charset="0"/>
              <a:ea typeface="黑体" panose="02010609060101010101" pitchFamily="49" charset="-122"/>
            </a:endParaRPr>
          </a:p>
        </p:txBody>
      </p:sp>
      <p:sp>
        <p:nvSpPr>
          <p:cNvPr id="32774" name="Rectangle 8"/>
          <p:cNvSpPr/>
          <p:nvPr/>
        </p:nvSpPr>
        <p:spPr>
          <a:xfrm>
            <a:off x="609600" y="1698625"/>
            <a:ext cx="7800975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None/>
            </a:pPr>
            <a:r>
              <a:rPr lang="en-US" altLang="zh-CN" sz="2800" b="1" dirty="0">
                <a:solidFill>
                  <a:srgbClr val="800000"/>
                </a:solidFill>
                <a:latin typeface="Book Antiqua" pitchFamily="18" charset="0"/>
                <a:ea typeface="黑体" panose="02010609060101010101" pitchFamily="49" charset="-122"/>
              </a:rPr>
              <a:t>1</a:t>
            </a:r>
            <a:r>
              <a:rPr lang="zh-CN" altLang="en-US" sz="2800" b="1" dirty="0">
                <a:solidFill>
                  <a:srgbClr val="800000"/>
                </a:solidFill>
                <a:latin typeface="Book Antiqua" pitchFamily="18" charset="0"/>
                <a:ea typeface="黑体" panose="02010609060101010101" pitchFamily="49" charset="-122"/>
              </a:rPr>
              <a:t>．</a:t>
            </a:r>
            <a:r>
              <a:rPr lang="zh-CN" altLang="en-US" sz="2800" b="1" dirty="0">
                <a:solidFill>
                  <a:srgbClr val="333300"/>
                </a:solidFill>
                <a:latin typeface="Book Antiqua" pitchFamily="18" charset="0"/>
                <a:ea typeface="黑体" panose="02010609060101010101" pitchFamily="49" charset="-122"/>
              </a:rPr>
              <a:t>同分母分数加减法的法则如何叙述？      </a:t>
            </a:r>
            <a:r>
              <a:rPr lang="en-US" altLang="zh-CN" sz="2800" b="1" dirty="0">
                <a:solidFill>
                  <a:srgbClr val="333300"/>
                </a:solidFill>
                <a:latin typeface="Book Antiqua" pitchFamily="18" charset="0"/>
                <a:ea typeface="黑体" panose="02010609060101010101" pitchFamily="49" charset="-122"/>
              </a:rPr>
              <a:t>=?</a:t>
            </a:r>
            <a:endParaRPr lang="en-US" altLang="zh-CN" sz="2800" b="1" dirty="0">
              <a:solidFill>
                <a:srgbClr val="333300"/>
              </a:solidFill>
              <a:latin typeface="Book Antiqua" pitchFamily="18" charset="0"/>
              <a:ea typeface="黑体" panose="02010609060101010101" pitchFamily="49" charset="-122"/>
            </a:endParaRPr>
          </a:p>
        </p:txBody>
      </p:sp>
      <p:sp>
        <p:nvSpPr>
          <p:cNvPr id="32775" name="Rectangle 10"/>
          <p:cNvSpPr/>
          <p:nvPr/>
        </p:nvSpPr>
        <p:spPr>
          <a:xfrm>
            <a:off x="-6350" y="23813"/>
            <a:ext cx="2032000" cy="741362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>
              <a:ea typeface="幼圆" pitchFamily="49" charset="-122"/>
            </a:endParaRPr>
          </a:p>
        </p:txBody>
      </p:sp>
      <p:sp>
        <p:nvSpPr>
          <p:cNvPr id="13324" name="AutoShape 12"/>
          <p:cNvSpPr>
            <a:spLocks noChangeAspect="1" noChangeArrowheads="1"/>
          </p:cNvSpPr>
          <p:nvPr/>
        </p:nvSpPr>
        <p:spPr bwMode="blackWhite">
          <a:xfrm>
            <a:off x="336550" y="488950"/>
            <a:ext cx="1689100" cy="234950"/>
          </a:xfrm>
          <a:custGeom>
            <a:avLst/>
            <a:gdLst>
              <a:gd name="G0" fmla="+- 1000 0 0"/>
              <a:gd name="G1" fmla="+- 1000 0 0"/>
              <a:gd name="G2" fmla="+- G0 0 G1"/>
              <a:gd name="G3" fmla="*/ G1 1 2"/>
              <a:gd name="G4" fmla="+- G0 0 G3"/>
              <a:gd name="T0" fmla="*/ 0 w 1000"/>
              <a:gd name="T1" fmla="*/ 0 h 1000"/>
              <a:gd name="T2" fmla="*/ G4 w 1000"/>
              <a:gd name="T3" fmla="*/ G1 h 1000"/>
            </a:gdLst>
            <a:ahLst/>
            <a:cxnLst>
              <a:cxn ang="0">
                <a:pos x="0" y="0"/>
              </a:cxn>
              <a:cxn ang="0">
                <a:pos x="6688" y="0"/>
              </a:cxn>
              <a:cxn ang="0">
                <a:pos x="7189" y="500"/>
              </a:cxn>
              <a:cxn ang="0">
                <a:pos x="6689" y="1000"/>
              </a:cxn>
              <a:cxn ang="0">
                <a:pos x="0" y="1000"/>
              </a:cxn>
            </a:cxnLst>
            <a:rect l="T0" t="T1" r="T2" b="T3"/>
            <a:pathLst>
              <a:path w="7189" h="1000">
                <a:moveTo>
                  <a:pt x="0" y="0"/>
                </a:moveTo>
                <a:lnTo>
                  <a:pt x="6688" y="0"/>
                </a:lnTo>
                <a:cubicBezTo>
                  <a:pt x="6965" y="0"/>
                  <a:pt x="7189" y="223"/>
                  <a:pt x="7189" y="500"/>
                </a:cubicBezTo>
                <a:cubicBezTo>
                  <a:pt x="7189" y="776"/>
                  <a:pt x="6965" y="999"/>
                  <a:pt x="6689" y="1000"/>
                </a:cubicBezTo>
                <a:lnTo>
                  <a:pt x="0" y="1000"/>
                </a:lnTo>
                <a:close/>
              </a:path>
            </a:pathLst>
          </a:custGeom>
          <a:solidFill>
            <a:srgbClr val="009900"/>
          </a:solidFill>
          <a:ln w="38100">
            <a:noFill/>
            <a:miter lim="800000"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Book Antiqua" pitchFamily="18" charset="0"/>
              <a:ea typeface="黑体" panose="02010609060101010101" pitchFamily="49" charset="-122"/>
              <a:cs typeface="+mn-cs"/>
              <a:sym typeface="Wingdings" panose="05000000000000000000" pitchFamily="2" charset="2"/>
            </a:endParaRPr>
          </a:p>
        </p:txBody>
      </p:sp>
      <p:sp>
        <p:nvSpPr>
          <p:cNvPr id="13325" name="Text Box 13"/>
          <p:cNvSpPr txBox="1">
            <a:spLocks noChangeAspect="1" noChangeArrowheads="1"/>
          </p:cNvSpPr>
          <p:nvPr/>
        </p:nvSpPr>
        <p:spPr bwMode="auto">
          <a:xfrm>
            <a:off x="0" y="-26987"/>
            <a:ext cx="2555875" cy="923925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5400" b="1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+mn-cs"/>
                <a:sym typeface="Wingdings" panose="05000000000000000000" pitchFamily="2" charset="2"/>
              </a:rPr>
              <a:t>想一想</a:t>
            </a:r>
            <a:endParaRPr kumimoji="0" lang="zh-CN" altLang="en-US" sz="4800" b="1" kern="1200" cap="none" spc="0" normalizeH="0" baseline="0" noProof="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  <a:ea typeface="黑体" panose="02010609060101010101" pitchFamily="49" charset="-122"/>
              <a:cs typeface="+mn-cs"/>
              <a:sym typeface="Wingdings" panose="05000000000000000000" pitchFamily="2" charset="2"/>
            </a:endParaRPr>
          </a:p>
        </p:txBody>
      </p:sp>
      <p:sp>
        <p:nvSpPr>
          <p:cNvPr id="13329" name="Rectangle 17"/>
          <p:cNvSpPr/>
          <p:nvPr/>
        </p:nvSpPr>
        <p:spPr>
          <a:xfrm>
            <a:off x="334963" y="3813175"/>
            <a:ext cx="5473700" cy="519113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800000"/>
                </a:solidFill>
                <a:latin typeface="Book Antiqua" pitchFamily="18" charset="0"/>
                <a:ea typeface="黑体" panose="02010609060101010101" pitchFamily="49" charset="-122"/>
                <a:sym typeface="Symbol" panose="05050102010706020507" pitchFamily="18" charset="2"/>
              </a:rPr>
              <a:t>【</a:t>
            </a:r>
            <a:r>
              <a:rPr lang="zh-CN" altLang="en-US" sz="2800" b="1" dirty="0">
                <a:solidFill>
                  <a:srgbClr val="000066"/>
                </a:solidFill>
                <a:latin typeface="Book Antiqua" pitchFamily="18" charset="0"/>
                <a:ea typeface="黑体" panose="02010609060101010101" pitchFamily="49" charset="-122"/>
                <a:sym typeface="Wingdings" panose="05000000000000000000" pitchFamily="2" charset="2"/>
              </a:rPr>
              <a:t>同分母的分数加减法的法则</a:t>
            </a:r>
            <a:r>
              <a:rPr lang="en-US" altLang="zh-CN" sz="2800" b="1" dirty="0">
                <a:solidFill>
                  <a:srgbClr val="800000"/>
                </a:solidFill>
                <a:latin typeface="Book Antiqua" pitchFamily="18" charset="0"/>
                <a:ea typeface="黑体" panose="02010609060101010101" pitchFamily="49" charset="-122"/>
                <a:sym typeface="Symbol" panose="05050102010706020507" pitchFamily="18" charset="2"/>
              </a:rPr>
              <a:t>】</a:t>
            </a:r>
            <a:endParaRPr lang="en-US" altLang="zh-CN" sz="2800" b="1" dirty="0">
              <a:solidFill>
                <a:srgbClr val="800000"/>
              </a:solidFill>
              <a:latin typeface="Book Antiqua" pitchFamily="18" charset="0"/>
              <a:ea typeface="黑体" panose="02010609060101010101" pitchFamily="49" charset="-122"/>
              <a:sym typeface="Wingdings" panose="05000000000000000000" pitchFamily="2" charset="2"/>
            </a:endParaRPr>
          </a:p>
        </p:txBody>
      </p:sp>
      <p:grpSp>
        <p:nvGrpSpPr>
          <p:cNvPr id="6" name="Group 18"/>
          <p:cNvGrpSpPr/>
          <p:nvPr/>
        </p:nvGrpSpPr>
        <p:grpSpPr>
          <a:xfrm>
            <a:off x="5338763" y="3835400"/>
            <a:ext cx="3756025" cy="1016000"/>
            <a:chOff x="3190" y="2064"/>
            <a:chExt cx="2366" cy="640"/>
          </a:xfrm>
        </p:grpSpPr>
        <p:sp>
          <p:nvSpPr>
            <p:cNvPr id="32786" name="Rectangle 19"/>
            <p:cNvSpPr/>
            <p:nvPr/>
          </p:nvSpPr>
          <p:spPr>
            <a:xfrm>
              <a:off x="3190" y="2377"/>
              <a:ext cx="2253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r>
                <a:rPr lang="zh-CN" altLang="en-US" sz="2800" b="1" dirty="0">
                  <a:latin typeface="Book Antiqua" pitchFamily="18" charset="0"/>
                  <a:ea typeface="黑体" panose="02010609060101010101" pitchFamily="49" charset="-122"/>
                  <a:sym typeface="Wingdings" panose="05000000000000000000" pitchFamily="2" charset="2"/>
                </a:rPr>
                <a:t>分母不变</a:t>
              </a:r>
              <a:r>
                <a:rPr lang="en-US" altLang="zh-CN" sz="2800" b="1" dirty="0">
                  <a:latin typeface="Book Antiqua" pitchFamily="18" charset="0"/>
                  <a:ea typeface="黑体" panose="02010609060101010101" pitchFamily="49" charset="-122"/>
                  <a:sym typeface="Wingdings" panose="05000000000000000000" pitchFamily="2" charset="2"/>
                </a:rPr>
                <a:t>,</a:t>
              </a:r>
              <a:r>
                <a:rPr lang="zh-CN" altLang="en-US" sz="2800" b="1" dirty="0">
                  <a:latin typeface="Book Antiqua" pitchFamily="18" charset="0"/>
                  <a:ea typeface="黑体" panose="02010609060101010101" pitchFamily="49" charset="-122"/>
                  <a:sym typeface="Wingdings" panose="05000000000000000000" pitchFamily="2" charset="2"/>
                </a:rPr>
                <a:t>分子相加减</a:t>
              </a:r>
              <a:r>
                <a:rPr lang="en-US" altLang="zh-CN" sz="2800" b="1" dirty="0">
                  <a:latin typeface="Book Antiqua" pitchFamily="18" charset="0"/>
                  <a:ea typeface="黑体" panose="02010609060101010101" pitchFamily="49" charset="-122"/>
                  <a:sym typeface="Wingdings" panose="05000000000000000000" pitchFamily="2" charset="2"/>
                </a:rPr>
                <a:t>.</a:t>
              </a:r>
              <a:endParaRPr lang="en-US" altLang="zh-CN" sz="2800" b="1" dirty="0">
                <a:latin typeface="Book Antiqua" pitchFamily="18" charset="0"/>
                <a:ea typeface="黑体" panose="02010609060101010101" pitchFamily="49" charset="-122"/>
                <a:sym typeface="Wingdings" panose="05000000000000000000" pitchFamily="2" charset="2"/>
              </a:endParaRPr>
            </a:p>
          </p:txBody>
        </p:sp>
        <p:sp>
          <p:nvSpPr>
            <p:cNvPr id="32787" name="Rectangle 20"/>
            <p:cNvSpPr/>
            <p:nvPr/>
          </p:nvSpPr>
          <p:spPr>
            <a:xfrm>
              <a:off x="3190" y="2064"/>
              <a:ext cx="2366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r>
                <a:rPr lang="zh-CN" altLang="en-US" sz="2800" b="1" dirty="0">
                  <a:latin typeface="Book Antiqua" pitchFamily="18" charset="0"/>
                  <a:ea typeface="黑体" panose="02010609060101010101" pitchFamily="49" charset="-122"/>
                  <a:sym typeface="Wingdings" panose="05000000000000000000" pitchFamily="2" charset="2"/>
                </a:rPr>
                <a:t>同分母的分数相加减，</a:t>
              </a:r>
              <a:endParaRPr lang="zh-CN" altLang="en-US" sz="2800" b="1" dirty="0">
                <a:latin typeface="Book Antiqua" pitchFamily="18" charset="0"/>
                <a:ea typeface="黑体" panose="02010609060101010101" pitchFamily="49" charset="-122"/>
                <a:sym typeface="Wingdings" panose="05000000000000000000" pitchFamily="2" charset="2"/>
              </a:endParaRPr>
            </a:p>
          </p:txBody>
        </p:sp>
      </p:grpSp>
      <p:sp>
        <p:nvSpPr>
          <p:cNvPr id="13333" name="Rectangle 21"/>
          <p:cNvSpPr/>
          <p:nvPr/>
        </p:nvSpPr>
        <p:spPr>
          <a:xfrm>
            <a:off x="76200" y="6148388"/>
            <a:ext cx="8883650" cy="557212"/>
          </a:xfrm>
          <a:prstGeom prst="rect">
            <a:avLst/>
          </a:prstGeom>
          <a:noFill/>
          <a:ln w="38100" cap="rnd" cmpd="sng">
            <a:solidFill>
              <a:srgbClr val="800000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Book Antiqua" pitchFamily="18" charset="0"/>
                <a:ea typeface="黑体" panose="02010609060101010101" pitchFamily="49" charset="-122"/>
                <a:sym typeface="Wingdings" panose="05000000000000000000" pitchFamily="2" charset="2"/>
              </a:rPr>
              <a:t>同分母分式加减法法则 与同分母分数加减法的法则类似</a:t>
            </a:r>
            <a:endParaRPr lang="zh-CN" altLang="en-US" sz="2800" b="1" dirty="0">
              <a:solidFill>
                <a:srgbClr val="FF0000"/>
              </a:solidFill>
              <a:latin typeface="Book Antiqua" pitchFamily="18" charset="0"/>
              <a:ea typeface="黑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13335" name="Rectangle 23" descr="轮廓式菱形"/>
          <p:cNvSpPr/>
          <p:nvPr/>
        </p:nvSpPr>
        <p:spPr>
          <a:xfrm>
            <a:off x="503238" y="4902200"/>
            <a:ext cx="8640762" cy="1038225"/>
          </a:xfrm>
          <a:prstGeom prst="rect">
            <a:avLst/>
          </a:prstGeom>
          <a:pattFill prst="openDmnd">
            <a:fgClr>
              <a:srgbClr val="FFCCCC"/>
            </a:fgClr>
            <a:bgClr>
              <a:srgbClr val="FFFFFF"/>
            </a:bgClr>
          </a:pattFill>
          <a:ln w="38100" cap="flat" cmpd="sng">
            <a:solidFill>
              <a:schemeClr val="tx2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>
              <a:ea typeface="幼圆" pitchFamily="49" charset="-122"/>
            </a:endParaRPr>
          </a:p>
        </p:txBody>
      </p:sp>
      <p:sp>
        <p:nvSpPr>
          <p:cNvPr id="13336" name="Rectangle 24"/>
          <p:cNvSpPr/>
          <p:nvPr/>
        </p:nvSpPr>
        <p:spPr>
          <a:xfrm>
            <a:off x="347663" y="4891088"/>
            <a:ext cx="5473700" cy="519112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800000"/>
                </a:solidFill>
                <a:latin typeface="Book Antiqua" pitchFamily="18" charset="0"/>
                <a:ea typeface="黑体" panose="02010609060101010101" pitchFamily="49" charset="-122"/>
                <a:sym typeface="Wingdings" panose="05000000000000000000" pitchFamily="2" charset="2"/>
              </a:rPr>
              <a:t>【</a:t>
            </a:r>
            <a:r>
              <a:rPr lang="zh-CN" altLang="en-US" sz="2800" b="1" dirty="0">
                <a:solidFill>
                  <a:srgbClr val="000066"/>
                </a:solidFill>
                <a:latin typeface="Book Antiqua" pitchFamily="18" charset="0"/>
                <a:ea typeface="黑体" panose="02010609060101010101" pitchFamily="49" charset="-122"/>
                <a:sym typeface="Wingdings" panose="05000000000000000000" pitchFamily="2" charset="2"/>
              </a:rPr>
              <a:t>同分母的分式加减法的法则</a:t>
            </a:r>
            <a:r>
              <a:rPr lang="en-US" altLang="zh-CN" sz="2800" b="1" dirty="0">
                <a:solidFill>
                  <a:srgbClr val="800000"/>
                </a:solidFill>
                <a:latin typeface="Book Antiqua" pitchFamily="18" charset="0"/>
                <a:ea typeface="黑体" panose="02010609060101010101" pitchFamily="49" charset="-122"/>
                <a:sym typeface="Wingdings" panose="05000000000000000000" pitchFamily="2" charset="2"/>
              </a:rPr>
              <a:t>】</a:t>
            </a:r>
            <a:endParaRPr lang="en-US" altLang="zh-CN" sz="2800" b="1" dirty="0">
              <a:latin typeface="Book Antiqua" pitchFamily="18" charset="0"/>
              <a:ea typeface="黑体" panose="02010609060101010101" pitchFamily="49" charset="-122"/>
              <a:sym typeface="Wingdings" panose="05000000000000000000" pitchFamily="2" charset="2"/>
            </a:endParaRPr>
          </a:p>
        </p:txBody>
      </p:sp>
      <p:grpSp>
        <p:nvGrpSpPr>
          <p:cNvPr id="7" name="Group 25"/>
          <p:cNvGrpSpPr/>
          <p:nvPr/>
        </p:nvGrpSpPr>
        <p:grpSpPr>
          <a:xfrm>
            <a:off x="5351463" y="4876800"/>
            <a:ext cx="3792537" cy="1038225"/>
            <a:chOff x="3213" y="2731"/>
            <a:chExt cx="2389" cy="654"/>
          </a:xfrm>
        </p:grpSpPr>
        <p:sp>
          <p:nvSpPr>
            <p:cNvPr id="32784" name="Rectangle 26"/>
            <p:cNvSpPr/>
            <p:nvPr/>
          </p:nvSpPr>
          <p:spPr>
            <a:xfrm>
              <a:off x="3236" y="2731"/>
              <a:ext cx="2366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r>
                <a:rPr lang="zh-CN" altLang="en-US" sz="2800" b="1" dirty="0">
                  <a:latin typeface="Book Antiqua" pitchFamily="18" charset="0"/>
                  <a:ea typeface="黑体" panose="02010609060101010101" pitchFamily="49" charset="-122"/>
                  <a:sym typeface="Wingdings" panose="05000000000000000000" pitchFamily="2" charset="2"/>
                </a:rPr>
                <a:t>同分母的分式相加减，</a:t>
              </a:r>
              <a:endParaRPr lang="zh-CN" altLang="en-US" sz="2800" b="1" dirty="0">
                <a:latin typeface="Book Antiqua" pitchFamily="18" charset="0"/>
                <a:ea typeface="黑体" panose="02010609060101010101" pitchFamily="49" charset="-122"/>
                <a:sym typeface="Wingdings" panose="05000000000000000000" pitchFamily="2" charset="2"/>
              </a:endParaRPr>
            </a:p>
          </p:txBody>
        </p:sp>
        <p:sp>
          <p:nvSpPr>
            <p:cNvPr id="32785" name="Rectangle 27"/>
            <p:cNvSpPr/>
            <p:nvPr/>
          </p:nvSpPr>
          <p:spPr>
            <a:xfrm>
              <a:off x="3213" y="3058"/>
              <a:ext cx="2253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r>
                <a:rPr lang="zh-CN" altLang="en-US" sz="2800" b="1" dirty="0">
                  <a:latin typeface="Book Antiqua" pitchFamily="18" charset="0"/>
                  <a:ea typeface="黑体" panose="02010609060101010101" pitchFamily="49" charset="-122"/>
                  <a:sym typeface="Wingdings" panose="05000000000000000000" pitchFamily="2" charset="2"/>
                </a:rPr>
                <a:t>分母不变</a:t>
              </a:r>
              <a:r>
                <a:rPr lang="en-US" altLang="zh-CN" sz="2800" b="1" dirty="0">
                  <a:latin typeface="Book Antiqua" pitchFamily="18" charset="0"/>
                  <a:ea typeface="黑体" panose="02010609060101010101" pitchFamily="49" charset="-122"/>
                  <a:sym typeface="Wingdings" panose="05000000000000000000" pitchFamily="2" charset="2"/>
                </a:rPr>
                <a:t>,</a:t>
              </a:r>
              <a:r>
                <a:rPr lang="zh-CN" altLang="en-US" sz="2800" b="1" dirty="0">
                  <a:latin typeface="Book Antiqua" pitchFamily="18" charset="0"/>
                  <a:ea typeface="黑体" panose="02010609060101010101" pitchFamily="49" charset="-122"/>
                  <a:sym typeface="Wingdings" panose="05000000000000000000" pitchFamily="2" charset="2"/>
                </a:rPr>
                <a:t>分子相加减</a:t>
              </a:r>
              <a:r>
                <a:rPr lang="en-US" altLang="zh-CN" sz="2800" b="1" dirty="0">
                  <a:latin typeface="Book Antiqua" pitchFamily="18" charset="0"/>
                  <a:ea typeface="黑体" panose="02010609060101010101" pitchFamily="49" charset="-122"/>
                  <a:sym typeface="Wingdings" panose="05000000000000000000" pitchFamily="2" charset="2"/>
                </a:rPr>
                <a:t>.</a:t>
              </a:r>
              <a:endParaRPr lang="en-US" altLang="zh-CN" sz="2800" b="1" dirty="0">
                <a:latin typeface="Book Antiqua" pitchFamily="18" charset="0"/>
                <a:ea typeface="黑体" panose="02010609060101010101" pitchFamily="49" charset="-122"/>
                <a:sym typeface="Wingdings" panose="05000000000000000000" pitchFamily="2" charset="2"/>
              </a:endParaRPr>
            </a:p>
          </p:txBody>
        </p:sp>
      </p:grpSp>
      <p:graphicFrame>
        <p:nvGraphicFramePr>
          <p:cNvPr id="81930" name="Object 10"/>
          <p:cNvGraphicFramePr/>
          <p:nvPr/>
        </p:nvGraphicFramePr>
        <p:xfrm>
          <a:off x="7044055" y="1714500"/>
          <a:ext cx="815975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" r:id="rId1" imgW="381000" imgH="393700" progId="Equation.3">
                  <p:embed/>
                </p:oleObj>
              </mc:Choice>
              <mc:Fallback>
                <p:oleObj name="" r:id="rId1" imgW="381000" imgH="393700" progId="Equation.3">
                  <p:embed/>
                  <p:pic>
                    <p:nvPicPr>
                      <p:cNvPr id="0" name="图片 3090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7044055" y="1714500"/>
                        <a:ext cx="815975" cy="8382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5"/>
          <p:cNvGraphicFramePr/>
          <p:nvPr/>
        </p:nvGraphicFramePr>
        <p:xfrm>
          <a:off x="2639060" y="2356485"/>
          <a:ext cx="892175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" name="" r:id="rId3" imgW="381000" imgH="393700" progId="Equation.3">
                  <p:embed/>
                </p:oleObj>
              </mc:Choice>
              <mc:Fallback>
                <p:oleObj name="" r:id="rId3" imgW="381000" imgH="393700" progId="Equation.3">
                  <p:embed/>
                  <p:pic>
                    <p:nvPicPr>
                      <p:cNvPr id="0" name="图片 309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639060" y="2356485"/>
                        <a:ext cx="892175" cy="9144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3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7" dur="500"/>
                                        <p:tgtEl>
                                          <p:spTgt spid="13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9" grpId="0"/>
      <p:bldP spid="13329" grpId="0"/>
      <p:bldP spid="13333" grpId="0" animBg="1"/>
      <p:bldP spid="13335" grpId="0" animBg="1"/>
      <p:bldP spid="133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3794" name="Rectangle 2"/>
          <p:cNvSpPr>
            <a:spLocks noGrp="1"/>
          </p:cNvSpPr>
          <p:nvPr>
            <p:ph idx="1"/>
          </p:nvPr>
        </p:nvSpPr>
        <p:spPr>
          <a:xfrm>
            <a:off x="1066800" y="406400"/>
            <a:ext cx="7620000" cy="6048375"/>
          </a:xfrm>
        </p:spPr>
        <p:txBody>
          <a:bodyPr vert="horz" wrap="square" lIns="91440" tIns="45720" rIns="91440" bIns="45720" anchor="t"/>
          <a:p>
            <a:r>
              <a:rPr lang="zh-CN" altLang="en-US" sz="4000" b="1" dirty="0">
                <a:solidFill>
                  <a:srgbClr val="FF0000"/>
                </a:solidFill>
              </a:rPr>
              <a:t>检测一：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7171" name="AutoShape 55"/>
          <p:cNvSpPr/>
          <p:nvPr/>
        </p:nvSpPr>
        <p:spPr>
          <a:xfrm>
            <a:off x="1044575" y="981075"/>
            <a:ext cx="7486650" cy="2378075"/>
          </a:xfrm>
          <a:prstGeom prst="horizontalScroll">
            <a:avLst>
              <a:gd name="adj" fmla="val 12500"/>
            </a:avLst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</a:rPr>
              <a:t>同分母分式相加减</a:t>
            </a:r>
            <a:r>
              <a:rPr lang="en-US" altLang="zh-CN" sz="4000" b="1" dirty="0">
                <a:solidFill>
                  <a:srgbClr val="FF0000"/>
                </a:solidFill>
                <a:latin typeface="宋体" panose="02010600030101010101" pitchFamily="2" charset="-122"/>
              </a:rPr>
              <a:t>,</a:t>
            </a:r>
            <a:endParaRPr lang="en-US" altLang="zh-CN" sz="4000" b="1" dirty="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3333FF"/>
                </a:solidFill>
                <a:latin typeface="宋体" panose="02010600030101010101" pitchFamily="2" charset="-122"/>
              </a:rPr>
              <a:t>分母不变</a:t>
            </a:r>
            <a:r>
              <a:rPr lang="en-US" altLang="zh-CN" sz="4000" b="1" dirty="0">
                <a:solidFill>
                  <a:srgbClr val="3333FF"/>
                </a:solidFill>
                <a:latin typeface="宋体" panose="02010600030101010101" pitchFamily="2" charset="-122"/>
              </a:rPr>
              <a:t>,</a:t>
            </a:r>
            <a:r>
              <a:rPr lang="zh-CN" altLang="en-US" sz="4000" b="1" dirty="0">
                <a:solidFill>
                  <a:srgbClr val="3333FF"/>
                </a:solidFill>
                <a:latin typeface="宋体" panose="02010600030101010101" pitchFamily="2" charset="-122"/>
              </a:rPr>
              <a:t>把分子相加减</a:t>
            </a:r>
            <a:endParaRPr lang="zh-CN" altLang="en-US" sz="4000" b="1" dirty="0">
              <a:solidFill>
                <a:srgbClr val="3333FF"/>
              </a:solidFill>
              <a:latin typeface="宋体" panose="02010600030101010101" pitchFamily="2" charset="-122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endParaRPr lang="en-US" altLang="zh-CN" sz="2800" b="1" dirty="0">
              <a:solidFill>
                <a:srgbClr val="3333FF"/>
              </a:solidFill>
              <a:latin typeface="宋体" panose="02010600030101010101" pitchFamily="2" charset="-122"/>
            </a:endParaRPr>
          </a:p>
        </p:txBody>
      </p:sp>
      <p:grpSp>
        <p:nvGrpSpPr>
          <p:cNvPr id="7172" name="Group 4"/>
          <p:cNvGrpSpPr/>
          <p:nvPr/>
        </p:nvGrpSpPr>
        <p:grpSpPr>
          <a:xfrm>
            <a:off x="2344738" y="3657600"/>
            <a:ext cx="5064125" cy="2141538"/>
            <a:chOff x="0" y="0"/>
            <a:chExt cx="3220" cy="1542"/>
          </a:xfrm>
        </p:grpSpPr>
        <p:sp>
          <p:nvSpPr>
            <p:cNvPr id="33797" name="Rectangle 66"/>
            <p:cNvSpPr/>
            <p:nvPr/>
          </p:nvSpPr>
          <p:spPr>
            <a:xfrm>
              <a:off x="0" y="0"/>
              <a:ext cx="3175" cy="1542"/>
            </a:xfrm>
            <a:prstGeom prst="rect">
              <a:avLst/>
            </a:prstGeom>
            <a:solidFill>
              <a:srgbClr val="FFFF00"/>
            </a:solidFill>
            <a:ln w="9525">
              <a:noFill/>
            </a:ln>
          </p:spPr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2400" dirty="0">
                <a:solidFill>
                  <a:srgbClr val="3333FF"/>
                </a:solidFill>
              </a:endParaRPr>
            </a:p>
          </p:txBody>
        </p:sp>
        <p:sp>
          <p:nvSpPr>
            <p:cNvPr id="33798" name="AutoShape 67"/>
            <p:cNvSpPr/>
            <p:nvPr/>
          </p:nvSpPr>
          <p:spPr>
            <a:xfrm>
              <a:off x="136" y="272"/>
              <a:ext cx="635" cy="1088"/>
            </a:xfrm>
            <a:prstGeom prst="rightBrace">
              <a:avLst>
                <a:gd name="adj1" fmla="val 14278"/>
                <a:gd name="adj2" fmla="val 50000"/>
              </a:avLst>
            </a:prstGeom>
            <a:noFill/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2400" dirty="0">
                <a:solidFill>
                  <a:srgbClr val="3333FF"/>
                </a:solidFill>
              </a:endParaRPr>
            </a:p>
          </p:txBody>
        </p:sp>
        <p:graphicFrame>
          <p:nvGraphicFramePr>
            <p:cNvPr id="33799" name="Object 7"/>
            <p:cNvGraphicFramePr>
              <a:graphicFrameLocks noChangeAspect="1"/>
            </p:cNvGraphicFramePr>
            <p:nvPr/>
          </p:nvGraphicFramePr>
          <p:xfrm>
            <a:off x="680" y="184"/>
            <a:ext cx="2540" cy="11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9" name="" r:id="rId1" imgW="851535" imgH="394335" progId="Equation.3">
                    <p:embed/>
                  </p:oleObj>
                </mc:Choice>
                <mc:Fallback>
                  <p:oleObj name="" r:id="rId1" imgW="851535" imgH="394335" progId="Equation.3">
                    <p:embed/>
                    <p:pic>
                      <p:nvPicPr>
                        <p:cNvPr id="0" name="图片 3078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680" y="184"/>
                          <a:ext cx="2540" cy="117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charRg st="1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1">
                                            <p:txEl>
                                              <p:charRg st="10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3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Rectangle 2"/>
          <p:cNvSpPr/>
          <p:nvPr/>
        </p:nvSpPr>
        <p:spPr>
          <a:xfrm>
            <a:off x="278765" y="528320"/>
            <a:ext cx="4109085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b="1" dirty="0">
                <a:solidFill>
                  <a:srgbClr val="0033CC"/>
                </a:solidFill>
                <a:latin typeface="Times New Roman" panose="02020603050405020304" pitchFamily="18" charset="0"/>
              </a:rPr>
              <a:t>   </a:t>
            </a:r>
            <a:r>
              <a:rPr lang="zh-CN" altLang="zh-CN" sz="4000" b="1" dirty="0">
                <a:solidFill>
                  <a:srgbClr val="0033CC"/>
                </a:solidFill>
                <a:latin typeface="Times New Roman" panose="02020603050405020304" pitchFamily="18" charset="0"/>
              </a:rPr>
              <a:t>例</a:t>
            </a:r>
            <a:r>
              <a:rPr lang="en-US" altLang="zh-CN" sz="4000" b="1" dirty="0">
                <a:solidFill>
                  <a:srgbClr val="0033CC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4000" b="1" dirty="0">
                <a:solidFill>
                  <a:srgbClr val="0033CC"/>
                </a:solidFill>
                <a:latin typeface="Times New Roman" panose="02020603050405020304" pitchFamily="18" charset="0"/>
              </a:rPr>
              <a:t>、计算 ：</a:t>
            </a:r>
            <a:endParaRPr lang="zh-CN" altLang="en-US" sz="4000" b="1" dirty="0">
              <a:solidFill>
                <a:srgbClr val="0033CC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35843" name="Object 3"/>
          <p:cNvGraphicFramePr>
            <a:graphicFrameLocks noChangeAspect="1"/>
          </p:cNvGraphicFramePr>
          <p:nvPr/>
        </p:nvGraphicFramePr>
        <p:xfrm>
          <a:off x="1676400" y="1447800"/>
          <a:ext cx="4114800" cy="1055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1" imgW="1765300" imgH="419100" progId="Equation.3">
                  <p:embed/>
                </p:oleObj>
              </mc:Choice>
              <mc:Fallback>
                <p:oleObj name="" r:id="rId1" imgW="1765300" imgH="419100" progId="Equation.3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676400" y="1447800"/>
                        <a:ext cx="4114800" cy="10556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0" name="Text Box 4"/>
          <p:cNvSpPr txBox="1"/>
          <p:nvPr/>
        </p:nvSpPr>
        <p:spPr>
          <a:xfrm>
            <a:off x="0" y="2819400"/>
            <a:ext cx="2667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 dirty="0">
                <a:solidFill>
                  <a:srgbClr val="0033CC"/>
                </a:solidFill>
                <a:latin typeface="Times New Roman" panose="02020603050405020304" pitchFamily="18" charset="0"/>
              </a:rPr>
              <a:t>解：原式</a:t>
            </a:r>
            <a:r>
              <a:rPr lang="en-US" altLang="zh-CN" b="1" dirty="0">
                <a:solidFill>
                  <a:srgbClr val="0033CC"/>
                </a:solidFill>
                <a:latin typeface="Times New Roman" panose="02020603050405020304" pitchFamily="18" charset="0"/>
              </a:rPr>
              <a:t>=</a:t>
            </a:r>
            <a:endParaRPr lang="en-US" altLang="zh-CN" b="1" dirty="0">
              <a:solidFill>
                <a:srgbClr val="0033CC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14341" name="Object 5"/>
          <p:cNvGraphicFramePr>
            <a:graphicFrameLocks noChangeAspect="1"/>
          </p:cNvGraphicFramePr>
          <p:nvPr/>
        </p:nvGraphicFramePr>
        <p:xfrm>
          <a:off x="1981200" y="2590800"/>
          <a:ext cx="4648200" cy="1058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3" imgW="2019300" imgH="419100" progId="Equation.3">
                  <p:embed/>
                </p:oleObj>
              </mc:Choice>
              <mc:Fallback>
                <p:oleObj name="" r:id="rId3" imgW="2019300" imgH="419100" progId="Equation.3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81200" y="2590800"/>
                        <a:ext cx="4648200" cy="10588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2" name="Text Box 6"/>
          <p:cNvSpPr txBox="1"/>
          <p:nvPr/>
        </p:nvSpPr>
        <p:spPr>
          <a:xfrm>
            <a:off x="1676400" y="3886200"/>
            <a:ext cx="9906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000" dirty="0">
                <a:latin typeface="Times New Roman" panose="02020603050405020304" pitchFamily="18" charset="0"/>
              </a:rPr>
              <a:t>=</a:t>
            </a:r>
            <a:endParaRPr lang="en-US" altLang="zh-CN" sz="4000" dirty="0">
              <a:latin typeface="Times New Roman" panose="02020603050405020304" pitchFamily="18" charset="0"/>
            </a:endParaRPr>
          </a:p>
        </p:txBody>
      </p:sp>
      <p:graphicFrame>
        <p:nvGraphicFramePr>
          <p:cNvPr id="14343" name="Object 7"/>
          <p:cNvGraphicFramePr>
            <a:graphicFrameLocks noChangeAspect="1"/>
          </p:cNvGraphicFramePr>
          <p:nvPr/>
        </p:nvGraphicFramePr>
        <p:xfrm>
          <a:off x="2133600" y="3638550"/>
          <a:ext cx="3962400" cy="108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" r:id="rId5" imgW="1714500" imgH="419100" progId="Equation.3">
                  <p:embed/>
                </p:oleObj>
              </mc:Choice>
              <mc:Fallback>
                <p:oleObj name="" r:id="rId5" imgW="1714500" imgH="419100" progId="Equation.3">
                  <p:embed/>
                  <p:pic>
                    <p:nvPicPr>
                      <p:cNvPr id="0" name="图片 3083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133600" y="3638550"/>
                        <a:ext cx="3962400" cy="10858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4" name="Text Box 8"/>
          <p:cNvSpPr txBox="1"/>
          <p:nvPr/>
        </p:nvSpPr>
        <p:spPr>
          <a:xfrm>
            <a:off x="1600200" y="4860925"/>
            <a:ext cx="6858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000" dirty="0">
                <a:latin typeface="Times New Roman" panose="02020603050405020304" pitchFamily="18" charset="0"/>
              </a:rPr>
              <a:t>=</a:t>
            </a:r>
            <a:endParaRPr lang="en-US" altLang="zh-CN" sz="4000" dirty="0">
              <a:latin typeface="Times New Roman" panose="02020603050405020304" pitchFamily="18" charset="0"/>
            </a:endParaRPr>
          </a:p>
        </p:txBody>
      </p:sp>
      <p:graphicFrame>
        <p:nvGraphicFramePr>
          <p:cNvPr id="14345" name="Object 9"/>
          <p:cNvGraphicFramePr>
            <a:graphicFrameLocks noChangeAspect="1"/>
          </p:cNvGraphicFramePr>
          <p:nvPr/>
        </p:nvGraphicFramePr>
        <p:xfrm>
          <a:off x="2133600" y="4572000"/>
          <a:ext cx="97155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" r:id="rId7" imgW="292100" imgH="419100" progId="Equation.3">
                  <p:embed/>
                </p:oleObj>
              </mc:Choice>
              <mc:Fallback>
                <p:oleObj name="" r:id="rId7" imgW="292100" imgH="419100" progId="Equation.3">
                  <p:embed/>
                  <p:pic>
                    <p:nvPicPr>
                      <p:cNvPr id="0" name="图片 3084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133600" y="4572000"/>
                        <a:ext cx="971550" cy="11430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6" name="AutoShape 10"/>
          <p:cNvSpPr/>
          <p:nvPr/>
        </p:nvSpPr>
        <p:spPr>
          <a:xfrm>
            <a:off x="4114800" y="4876800"/>
            <a:ext cx="3886200" cy="1981200"/>
          </a:xfrm>
          <a:prstGeom prst="cloudCallout">
            <a:avLst>
              <a:gd name="adj1" fmla="val -69486"/>
              <a:gd name="adj2" fmla="val 801"/>
            </a:avLst>
          </a:prstGeom>
          <a:solidFill>
            <a:srgbClr val="CCFFCC">
              <a:alpha val="50195"/>
            </a:srgbClr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CC0000"/>
                </a:solidFill>
                <a:latin typeface="Times New Roman" panose="02020603050405020304" pitchFamily="18" charset="0"/>
              </a:rPr>
              <a:t>  </a:t>
            </a:r>
            <a:r>
              <a:rPr lang="zh-CN" altLang="en-US" sz="2800" b="1" dirty="0">
                <a:solidFill>
                  <a:srgbClr val="CC0000"/>
                </a:solidFill>
                <a:latin typeface="Times New Roman" panose="02020603050405020304" pitchFamily="18" charset="0"/>
              </a:rPr>
              <a:t>注意：结果要化为最简分式！</a:t>
            </a:r>
            <a:endParaRPr lang="zh-CN" altLang="en-US" sz="2800" b="1" dirty="0">
              <a:solidFill>
                <a:srgbClr val="CC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4347" name="Text Box 11"/>
          <p:cNvSpPr txBox="1"/>
          <p:nvPr/>
        </p:nvSpPr>
        <p:spPr>
          <a:xfrm>
            <a:off x="1600200" y="5791200"/>
            <a:ext cx="5334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dirty="0">
                <a:latin typeface="Times New Roman" panose="02020603050405020304" pitchFamily="18" charset="0"/>
              </a:rPr>
              <a:t>=</a:t>
            </a:r>
            <a:endParaRPr lang="en-US" altLang="zh-CN" sz="4000" dirty="0">
              <a:latin typeface="Times New Roman" panose="02020603050405020304" pitchFamily="18" charset="0"/>
            </a:endParaRPr>
          </a:p>
        </p:txBody>
      </p:sp>
      <p:graphicFrame>
        <p:nvGraphicFramePr>
          <p:cNvPr id="14348" name="Object 12"/>
          <p:cNvGraphicFramePr>
            <a:graphicFrameLocks noChangeAspect="1"/>
          </p:cNvGraphicFramePr>
          <p:nvPr/>
        </p:nvGraphicFramePr>
        <p:xfrm>
          <a:off x="2209800" y="5562600"/>
          <a:ext cx="56515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" r:id="rId9" imgW="152400" imgH="393700" progId="Equation.3">
                  <p:embed/>
                </p:oleObj>
              </mc:Choice>
              <mc:Fallback>
                <p:oleObj name="" r:id="rId9" imgW="152400" imgH="393700" progId="Equation.3">
                  <p:embed/>
                  <p:pic>
                    <p:nvPicPr>
                      <p:cNvPr id="0" name="图片 3085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209800" y="5562600"/>
                        <a:ext cx="565150" cy="10668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9" name="AutoShape 13"/>
          <p:cNvSpPr/>
          <p:nvPr/>
        </p:nvSpPr>
        <p:spPr>
          <a:xfrm>
            <a:off x="6553200" y="1066800"/>
            <a:ext cx="2286000" cy="1371600"/>
          </a:xfrm>
          <a:prstGeom prst="wedgeRoundRectCallout">
            <a:avLst>
              <a:gd name="adj1" fmla="val -45000"/>
              <a:gd name="adj2" fmla="val 62269"/>
              <a:gd name="adj3" fmla="val 16667"/>
            </a:avLst>
          </a:prstGeom>
          <a:solidFill>
            <a:srgbClr val="CCFFCC">
              <a:alpha val="50195"/>
            </a:srgb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把分子看作一个整体，先用括号括起来！</a:t>
            </a:r>
            <a:endParaRPr lang="zh-CN" altLang="en-US" sz="2400" b="1" dirty="0">
              <a:solidFill>
                <a:srgbClr val="FF0066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  <p:bldP spid="14342" grpId="0"/>
      <p:bldP spid="14344" grpId="0"/>
      <p:bldP spid="14346" grpId="0" bldLvl="0" animBg="1"/>
      <p:bldP spid="14347" grpId="0"/>
      <p:bldP spid="14349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Text Box 2"/>
          <p:cNvSpPr txBox="1"/>
          <p:nvPr/>
        </p:nvSpPr>
        <p:spPr>
          <a:xfrm>
            <a:off x="-59690" y="1734185"/>
            <a:ext cx="3107690" cy="7683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400" b="1" dirty="0">
                <a:latin typeface="Times New Roman" panose="02020603050405020304" pitchFamily="18" charset="0"/>
              </a:rPr>
              <a:t>例</a:t>
            </a:r>
            <a:r>
              <a:rPr lang="en-US" altLang="zh-CN" sz="4400" b="1" dirty="0">
                <a:latin typeface="Times New Roman" panose="02020603050405020304" pitchFamily="18" charset="0"/>
              </a:rPr>
              <a:t>2</a:t>
            </a:r>
            <a:r>
              <a:rPr lang="zh-CN" altLang="en-US" sz="4400" b="1" dirty="0">
                <a:latin typeface="Times New Roman" panose="02020603050405020304" pitchFamily="18" charset="0"/>
              </a:rPr>
              <a:t>、计算 ：</a:t>
            </a:r>
            <a:r>
              <a:rPr lang="zh-CN" altLang="en-US" dirty="0">
                <a:latin typeface="Times New Roman" panose="02020603050405020304" pitchFamily="18" charset="0"/>
              </a:rPr>
              <a:t> </a:t>
            </a:r>
            <a:endParaRPr lang="zh-CN" altLang="en-US" dirty="0">
              <a:latin typeface="Times New Roman" panose="02020603050405020304" pitchFamily="18" charset="0"/>
            </a:endParaRPr>
          </a:p>
        </p:txBody>
      </p:sp>
      <p:graphicFrame>
        <p:nvGraphicFramePr>
          <p:cNvPr id="38915" name="Object 3"/>
          <p:cNvGraphicFramePr>
            <a:graphicFrameLocks noChangeAspect="1"/>
          </p:cNvGraphicFramePr>
          <p:nvPr/>
        </p:nvGraphicFramePr>
        <p:xfrm>
          <a:off x="3048000" y="1542415"/>
          <a:ext cx="1600200" cy="115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" r:id="rId1" imgW="837565" imgH="444500" progId="Equation.3">
                  <p:embed/>
                </p:oleObj>
              </mc:Choice>
              <mc:Fallback>
                <p:oleObj name="" r:id="rId1" imgW="837565" imgH="444500" progId="Equation.3">
                  <p:embed/>
                  <p:pic>
                    <p:nvPicPr>
                      <p:cNvPr id="0" name="图片 309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048000" y="1542415"/>
                        <a:ext cx="1600200" cy="11525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2" name="Text Box 4"/>
          <p:cNvSpPr txBox="1"/>
          <p:nvPr/>
        </p:nvSpPr>
        <p:spPr>
          <a:xfrm>
            <a:off x="533400" y="3078163"/>
            <a:ext cx="220980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6600FF"/>
                </a:solidFill>
                <a:latin typeface="Times New Roman" panose="02020603050405020304" pitchFamily="18" charset="0"/>
              </a:rPr>
              <a:t>解：原式</a:t>
            </a:r>
            <a:r>
              <a:rPr lang="en-US" altLang="zh-CN" b="1" dirty="0">
                <a:solidFill>
                  <a:srgbClr val="6600FF"/>
                </a:solidFill>
                <a:latin typeface="Times New Roman" panose="02020603050405020304" pitchFamily="18" charset="0"/>
              </a:rPr>
              <a:t>=</a:t>
            </a:r>
            <a:endParaRPr lang="en-US" altLang="zh-CN" b="1" dirty="0">
              <a:solidFill>
                <a:srgbClr val="6600FF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22533" name="Object 5"/>
          <p:cNvGraphicFramePr>
            <a:graphicFrameLocks noChangeAspect="1"/>
          </p:cNvGraphicFramePr>
          <p:nvPr/>
        </p:nvGraphicFramePr>
        <p:xfrm>
          <a:off x="2819400" y="2811463"/>
          <a:ext cx="831850" cy="998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" r:id="rId3" imgW="482600" imgH="444500" progId="Equation.3">
                  <p:embed/>
                </p:oleObj>
              </mc:Choice>
              <mc:Fallback>
                <p:oleObj name="" r:id="rId3" imgW="482600" imgH="444500" progId="Equation.3">
                  <p:embed/>
                  <p:pic>
                    <p:nvPicPr>
                      <p:cNvPr id="0" name="图片 309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19400" y="2811463"/>
                        <a:ext cx="831850" cy="9985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4" name="Object 6"/>
          <p:cNvGraphicFramePr>
            <a:graphicFrameLocks noChangeAspect="1"/>
          </p:cNvGraphicFramePr>
          <p:nvPr/>
        </p:nvGraphicFramePr>
        <p:xfrm>
          <a:off x="3810000" y="2811463"/>
          <a:ext cx="1219200" cy="982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6" name="" r:id="rId5" imgW="584200" imgH="444500" progId="Equation.3">
                  <p:embed/>
                </p:oleObj>
              </mc:Choice>
              <mc:Fallback>
                <p:oleObj name="" r:id="rId5" imgW="584200" imgH="444500" progId="Equation.3">
                  <p:embed/>
                  <p:pic>
                    <p:nvPicPr>
                      <p:cNvPr id="0" name="图片 3095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810000" y="2811463"/>
                        <a:ext cx="1219200" cy="9826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5" name="Text Box 7"/>
          <p:cNvSpPr txBox="1"/>
          <p:nvPr/>
        </p:nvSpPr>
        <p:spPr>
          <a:xfrm>
            <a:off x="2133600" y="4098925"/>
            <a:ext cx="4572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000" dirty="0">
                <a:latin typeface="Times New Roman" panose="02020603050405020304" pitchFamily="18" charset="0"/>
              </a:rPr>
              <a:t>=</a:t>
            </a:r>
            <a:endParaRPr lang="en-US" altLang="zh-CN" sz="4000" dirty="0">
              <a:latin typeface="Times New Roman" panose="02020603050405020304" pitchFamily="18" charset="0"/>
            </a:endParaRPr>
          </a:p>
        </p:txBody>
      </p:sp>
      <p:graphicFrame>
        <p:nvGraphicFramePr>
          <p:cNvPr id="22536" name="Object 8"/>
          <p:cNvGraphicFramePr>
            <a:graphicFrameLocks noChangeAspect="1"/>
          </p:cNvGraphicFramePr>
          <p:nvPr/>
        </p:nvGraphicFramePr>
        <p:xfrm>
          <a:off x="2590800" y="3848100"/>
          <a:ext cx="2209800" cy="110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7" name="" r:id="rId7" imgW="824865" imgH="444500" progId="Equation.3">
                  <p:embed/>
                </p:oleObj>
              </mc:Choice>
              <mc:Fallback>
                <p:oleObj name="" r:id="rId7" imgW="824865" imgH="444500" progId="Equation.3">
                  <p:embed/>
                  <p:pic>
                    <p:nvPicPr>
                      <p:cNvPr id="0" name="图片 3096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590800" y="3848100"/>
                        <a:ext cx="2209800" cy="11049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7" name="Text Box 9"/>
          <p:cNvSpPr txBox="1"/>
          <p:nvPr/>
        </p:nvSpPr>
        <p:spPr>
          <a:xfrm>
            <a:off x="2133600" y="5318125"/>
            <a:ext cx="5334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000" dirty="0">
                <a:latin typeface="Times New Roman" panose="02020603050405020304" pitchFamily="18" charset="0"/>
              </a:rPr>
              <a:t>=</a:t>
            </a:r>
            <a:endParaRPr lang="en-US" altLang="zh-CN" sz="4000" dirty="0">
              <a:latin typeface="Times New Roman" panose="02020603050405020304" pitchFamily="18" charset="0"/>
            </a:endParaRPr>
          </a:p>
        </p:txBody>
      </p:sp>
      <p:graphicFrame>
        <p:nvGraphicFramePr>
          <p:cNvPr id="22538" name="Object 10"/>
          <p:cNvGraphicFramePr>
            <a:graphicFrameLocks noChangeAspect="1"/>
          </p:cNvGraphicFramePr>
          <p:nvPr/>
        </p:nvGraphicFramePr>
        <p:xfrm>
          <a:off x="2608263" y="5099050"/>
          <a:ext cx="1430337" cy="1073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" name="" r:id="rId9" imgW="495300" imgH="444500" progId="Equation.3">
                  <p:embed/>
                </p:oleObj>
              </mc:Choice>
              <mc:Fallback>
                <p:oleObj name="" r:id="rId9" imgW="495300" imgH="444500" progId="Equation.3">
                  <p:embed/>
                  <p:pic>
                    <p:nvPicPr>
                      <p:cNvPr id="0" name="图片 3097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608263" y="5099050"/>
                        <a:ext cx="1430337" cy="10731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40" name="Text Box 12"/>
          <p:cNvSpPr txBox="1"/>
          <p:nvPr/>
        </p:nvSpPr>
        <p:spPr>
          <a:xfrm>
            <a:off x="2133600" y="6003925"/>
            <a:ext cx="21336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dirty="0">
                <a:latin typeface="Times New Roman" panose="02020603050405020304" pitchFamily="18" charset="0"/>
              </a:rPr>
              <a:t>= </a:t>
            </a:r>
            <a:r>
              <a:rPr lang="en-US" altLang="zh-CN" sz="3600" i="1" dirty="0">
                <a:latin typeface="Times New Roman" panose="02020603050405020304" pitchFamily="18" charset="0"/>
              </a:rPr>
              <a:t>x + y</a:t>
            </a:r>
            <a:endParaRPr lang="en-US" altLang="zh-CN" sz="3600" i="1" dirty="0">
              <a:latin typeface="Times New Roman" panose="02020603050405020304" pitchFamily="18" charset="0"/>
            </a:endParaRPr>
          </a:p>
        </p:txBody>
      </p:sp>
      <p:sp>
        <p:nvSpPr>
          <p:cNvPr id="22541" name="AutoShape 13"/>
          <p:cNvSpPr/>
          <p:nvPr/>
        </p:nvSpPr>
        <p:spPr>
          <a:xfrm>
            <a:off x="5943600" y="2590800"/>
            <a:ext cx="2667000" cy="1219200"/>
          </a:xfrm>
          <a:prstGeom prst="cloudCallout">
            <a:avLst>
              <a:gd name="adj1" fmla="val -94977"/>
              <a:gd name="adj2" fmla="val -78431"/>
            </a:avLst>
          </a:prstGeom>
          <a:noFill/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CC0000"/>
                </a:solidFill>
                <a:latin typeface="Times New Roman" panose="02020603050405020304" pitchFamily="18" charset="0"/>
              </a:rPr>
              <a:t>分母不同，先化为同分母。</a:t>
            </a:r>
            <a:endParaRPr lang="zh-CN" altLang="en-US" sz="2000" b="1" dirty="0">
              <a:solidFill>
                <a:srgbClr val="CC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38925" name="Picture 16" descr="学习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086600" y="1055688"/>
            <a:ext cx="1905000" cy="13827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2821" name="Rectangle 5"/>
          <p:cNvSpPr>
            <a:spLocks noChangeArrowheads="1"/>
          </p:cNvSpPr>
          <p:nvPr/>
        </p:nvSpPr>
        <p:spPr bwMode="auto">
          <a:xfrm>
            <a:off x="4952365" y="4488815"/>
            <a:ext cx="3658235" cy="20840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隶书" pitchFamily="49" charset="-122"/>
                <a:cs typeface="+mn-cs"/>
              </a:rPr>
              <a:t>分式加减的</a:t>
            </a:r>
            <a:r>
              <a: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隶书" pitchFamily="49" charset="-122"/>
                <a:cs typeface="+mn-cs"/>
              </a:rPr>
              <a:t>结果</a:t>
            </a:r>
            <a:r>
              <a:rPr kumimoji="0" lang="en-US" altLang="zh-CN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隶书" pitchFamily="49" charset="-122"/>
                <a:cs typeface="+mn-cs"/>
              </a:rPr>
              <a:t>, </a:t>
            </a:r>
            <a:r>
              <a: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隶书" pitchFamily="49" charset="-122"/>
                <a:cs typeface="+mn-cs"/>
              </a:rPr>
              <a:t>能约分的要约分</a:t>
            </a:r>
            <a:r>
              <a:rPr kumimoji="0" lang="en-US" altLang="zh-CN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隶书" pitchFamily="49" charset="-122"/>
                <a:cs typeface="+mn-cs"/>
              </a:rPr>
              <a:t>,</a:t>
            </a:r>
            <a:r>
              <a: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隶书" pitchFamily="49" charset="-122"/>
                <a:cs typeface="+mn-cs"/>
              </a:rPr>
              <a:t>要化成</a:t>
            </a:r>
            <a:r>
              <a: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隶书" pitchFamily="49" charset="-122"/>
                <a:cs typeface="+mn-cs"/>
              </a:rPr>
              <a:t>最简分式或整式</a:t>
            </a:r>
            <a:r>
              <a:rPr kumimoji="0" lang="en-US" altLang="zh-CN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隶书" pitchFamily="49" charset="-122"/>
                <a:cs typeface="+mn-cs"/>
              </a:rPr>
              <a:t>.</a:t>
            </a:r>
            <a:endParaRPr kumimoji="0" lang="en-US" altLang="zh-CN" sz="36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隶书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/>
      <p:bldP spid="22535" grpId="0"/>
      <p:bldP spid="22537" grpId="0"/>
      <p:bldP spid="22540" grpId="0"/>
      <p:bldP spid="22541" grpId="0" bldLvl="0" animBg="1"/>
      <p:bldP spid="162821" grpId="0" bldLvl="0" animBg="1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Notebook">
  <a:themeElements>
    <a:clrScheme name="Notebook 1">
      <a:dk1>
        <a:srgbClr val="000000"/>
      </a:dk1>
      <a:lt1>
        <a:srgbClr val="FEFDE3"/>
      </a:lt1>
      <a:dk2>
        <a:srgbClr val="221304"/>
      </a:dk2>
      <a:lt2>
        <a:srgbClr val="CBBD83"/>
      </a:lt2>
      <a:accent1>
        <a:srgbClr val="A1BD69"/>
      </a:accent1>
      <a:accent2>
        <a:srgbClr val="3694B6"/>
      </a:accent2>
      <a:accent3>
        <a:srgbClr val="FEFEEF"/>
      </a:accent3>
      <a:accent4>
        <a:srgbClr val="000000"/>
      </a:accent4>
      <a:accent5>
        <a:srgbClr val="CDDBB9"/>
      </a:accent5>
      <a:accent6>
        <a:srgbClr val="3086A5"/>
      </a:accent6>
      <a:hlink>
        <a:srgbClr val="660066"/>
      </a:hlink>
      <a:folHlink>
        <a:srgbClr val="666699"/>
      </a:folHlink>
    </a:clrScheme>
    <a:fontScheme name="Notebook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zh-CN" sz="2400" b="0" i="0" u="none" strike="noStrike" cap="none" normalizeH="0" baseline="0" smtClean="0">
            <a:ln>
              <a:noFill/>
            </a:ln>
            <a:solidFill>
              <a:srgbClr val="3333FF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zh-CN" sz="2400" b="0" i="0" u="none" strike="noStrike" cap="none" normalizeH="0" baseline="0" smtClean="0">
            <a:ln>
              <a:noFill/>
            </a:ln>
            <a:solidFill>
              <a:srgbClr val="3333FF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Notebook 1">
        <a:dk1>
          <a:srgbClr val="000000"/>
        </a:dk1>
        <a:lt1>
          <a:srgbClr val="FEFDE3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EFEE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tebook 2">
        <a:dk1>
          <a:srgbClr val="000000"/>
        </a:dk1>
        <a:lt1>
          <a:srgbClr val="FFFFFF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FFFF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tebook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1435</Words>
  <Application>WPS 演示</Application>
  <PresentationFormat>全屏显示(4:3)</PresentationFormat>
  <Paragraphs>204</Paragraphs>
  <Slides>18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43</vt:i4>
      </vt:variant>
      <vt:variant>
        <vt:lpstr>幻灯片标题</vt:lpstr>
      </vt:variant>
      <vt:variant>
        <vt:i4>18</vt:i4>
      </vt:variant>
    </vt:vector>
  </HeadingPairs>
  <TitlesOfParts>
    <vt:vector size="85" baseType="lpstr">
      <vt:lpstr>Arial</vt:lpstr>
      <vt:lpstr>宋体</vt:lpstr>
      <vt:lpstr>Wingdings</vt:lpstr>
      <vt:lpstr>幼圆</vt:lpstr>
      <vt:lpstr>Times New Roman</vt:lpstr>
      <vt:lpstr>Verdana</vt:lpstr>
      <vt:lpstr>楷体_GB2312</vt:lpstr>
      <vt:lpstr>楷体</vt:lpstr>
      <vt:lpstr>黑体</vt:lpstr>
      <vt:lpstr>隶书</vt:lpstr>
      <vt:lpstr>Book Antiqua</vt:lpstr>
      <vt:lpstr>Symbol</vt:lpstr>
      <vt:lpstr>BatangChe</vt:lpstr>
      <vt:lpstr>幼圆</vt:lpstr>
      <vt:lpstr>华文彩云</vt:lpstr>
      <vt:lpstr>华文中宋</vt:lpstr>
      <vt:lpstr>Bart</vt:lpstr>
      <vt:lpstr>微软雅黑</vt:lpstr>
      <vt:lpstr>Arial Unicode MS</vt:lpstr>
      <vt:lpstr>新宋体</vt:lpstr>
      <vt:lpstr>Segoe Print</vt:lpstr>
      <vt:lpstr>默认设计模板</vt:lpstr>
      <vt:lpstr>Notebook</vt:lpstr>
      <vt:lpstr>1_默认设计模板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Equation.DSMT4</vt:lpstr>
      <vt:lpstr>Equation.3</vt:lpstr>
      <vt:lpstr>Equation.3</vt:lpstr>
      <vt:lpstr>Equation.DSMT4</vt:lpstr>
      <vt:lpstr>Equation.DSMT4</vt:lpstr>
      <vt:lpstr>Equation.DSMT4</vt:lpstr>
      <vt:lpstr>Equation.3</vt:lpstr>
      <vt:lpstr>Equation.3</vt:lpstr>
      <vt:lpstr>Equation.DSMT4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会分数的加减，就会分式的加减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Administrator</cp:lastModifiedBy>
  <cp:revision>32</cp:revision>
  <dcterms:created xsi:type="dcterms:W3CDTF">2018-01-01T23:04:00Z</dcterms:created>
  <dcterms:modified xsi:type="dcterms:W3CDTF">2018-01-02T06:19:08Z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KSOProductBuildVer">
    <vt:lpwstr>2052-10.1.0.7023</vt:lpwstr>
  </property>
</Properties>
</file>